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7"/>
  </p:sldMasterIdLst>
  <p:notesMasterIdLst>
    <p:notesMasterId r:id="rId14"/>
  </p:notesMasterIdLst>
  <p:sldIdLst>
    <p:sldId id="256" r:id="rId8"/>
    <p:sldId id="304" r:id="rId9"/>
    <p:sldId id="276" r:id="rId10"/>
    <p:sldId id="301" r:id="rId11"/>
    <p:sldId id="302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46835" autoAdjust="0"/>
  </p:normalViewPr>
  <p:slideViewPr>
    <p:cSldViewPr snapToGrid="0" showGuides="1">
      <p:cViewPr varScale="1">
        <p:scale>
          <a:sx n="38" d="100"/>
          <a:sy n="38" d="100"/>
        </p:scale>
        <p:origin x="232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DA3EC-3C5A-4E95-A2CE-1E694CF43D7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2CAB-BB30-4D6F-9F28-78DA1CD59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6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2CAB-BB30-4D6F-9F28-78DA1CD592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2CAB-BB30-4D6F-9F28-78DA1CD592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9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2CAB-BB30-4D6F-9F28-78DA1CD592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5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2CAB-BB30-4D6F-9F28-78DA1CD592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4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A2CAB-BB30-4D6F-9F28-78DA1CD592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1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005000"/>
            <a:ext cx="10097729" cy="205728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70" y="3160078"/>
            <a:ext cx="10097729" cy="2421572"/>
          </a:xfrm>
        </p:spPr>
        <p:txBody>
          <a:bodyPr>
            <a:normAutofit/>
          </a:bodyPr>
          <a:lstStyle>
            <a:lvl1pPr marL="0" indent="0" algn="l">
              <a:buNone/>
              <a:defRPr sz="25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544B-A8F1-446D-92CB-F32F893F481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7549" y="6432550"/>
            <a:ext cx="706081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85460" y="6000750"/>
            <a:ext cx="2991018" cy="5796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1CA023-92E6-4326-AB1E-68640899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50" y="5982075"/>
            <a:ext cx="2743200" cy="5331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F8FC6E-D4DF-4DB1-8FB3-BCE62A7DE971}"/>
              </a:ext>
            </a:extLst>
          </p:cNvPr>
          <p:cNvGrpSpPr/>
          <p:nvPr userDrawn="1"/>
        </p:nvGrpSpPr>
        <p:grpSpPr>
          <a:xfrm>
            <a:off x="10624343" y="381000"/>
            <a:ext cx="947738" cy="739776"/>
            <a:chOff x="10864850" y="381000"/>
            <a:chExt cx="947738" cy="73977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1587ABE-0969-4D75-B4F1-9F3723C5B3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6613" y="858838"/>
              <a:ext cx="796925" cy="261938"/>
            </a:xfrm>
            <a:custGeom>
              <a:avLst/>
              <a:gdLst>
                <a:gd name="T0" fmla="*/ 1333 w 1333"/>
                <a:gd name="T1" fmla="*/ 338 h 438"/>
                <a:gd name="T2" fmla="*/ 1273 w 1333"/>
                <a:gd name="T3" fmla="*/ 0 h 438"/>
                <a:gd name="T4" fmla="*/ 1064 w 1333"/>
                <a:gd name="T5" fmla="*/ 271 h 438"/>
                <a:gd name="T6" fmla="*/ 1157 w 1333"/>
                <a:gd name="T7" fmla="*/ 231 h 438"/>
                <a:gd name="T8" fmla="*/ 1102 w 1333"/>
                <a:gd name="T9" fmla="*/ 299 h 438"/>
                <a:gd name="T10" fmla="*/ 1033 w 1333"/>
                <a:gd name="T11" fmla="*/ 170 h 438"/>
                <a:gd name="T12" fmla="*/ 1157 w 1333"/>
                <a:gd name="T13" fmla="*/ 195 h 438"/>
                <a:gd name="T14" fmla="*/ 1046 w 1333"/>
                <a:gd name="T15" fmla="*/ 208 h 438"/>
                <a:gd name="T16" fmla="*/ 1087 w 1333"/>
                <a:gd name="T17" fmla="*/ 343 h 438"/>
                <a:gd name="T18" fmla="*/ 1160 w 1333"/>
                <a:gd name="T19" fmla="*/ 303 h 438"/>
                <a:gd name="T20" fmla="*/ 1215 w 1333"/>
                <a:gd name="T21" fmla="*/ 338 h 438"/>
                <a:gd name="T22" fmla="*/ 1212 w 1333"/>
                <a:gd name="T23" fmla="*/ 228 h 438"/>
                <a:gd name="T24" fmla="*/ 1112 w 1333"/>
                <a:gd name="T25" fmla="*/ 101 h 438"/>
                <a:gd name="T26" fmla="*/ 1033 w 1333"/>
                <a:gd name="T27" fmla="*/ 170 h 438"/>
                <a:gd name="T28" fmla="*/ 939 w 1333"/>
                <a:gd name="T29" fmla="*/ 343 h 438"/>
                <a:gd name="T30" fmla="*/ 982 w 1333"/>
                <a:gd name="T31" fmla="*/ 290 h 438"/>
                <a:gd name="T32" fmla="*/ 926 w 1333"/>
                <a:gd name="T33" fmla="*/ 258 h 438"/>
                <a:gd name="T34" fmla="*/ 979 w 1333"/>
                <a:gd name="T35" fmla="*/ 150 h 438"/>
                <a:gd name="T36" fmla="*/ 926 w 1333"/>
                <a:gd name="T37" fmla="*/ 106 h 438"/>
                <a:gd name="T38" fmla="*/ 865 w 1333"/>
                <a:gd name="T39" fmla="*/ 60 h 438"/>
                <a:gd name="T40" fmla="*/ 821 w 1333"/>
                <a:gd name="T41" fmla="*/ 106 h 438"/>
                <a:gd name="T42" fmla="*/ 865 w 1333"/>
                <a:gd name="T43" fmla="*/ 150 h 438"/>
                <a:gd name="T44" fmla="*/ 722 w 1333"/>
                <a:gd name="T45" fmla="*/ 64 h 438"/>
                <a:gd name="T46" fmla="*/ 782 w 1333"/>
                <a:gd name="T47" fmla="*/ 6 h 438"/>
                <a:gd name="T48" fmla="*/ 722 w 1333"/>
                <a:gd name="T49" fmla="*/ 64 h 438"/>
                <a:gd name="T50" fmla="*/ 782 w 1333"/>
                <a:gd name="T51" fmla="*/ 338 h 438"/>
                <a:gd name="T52" fmla="*/ 722 w 1333"/>
                <a:gd name="T53" fmla="*/ 106 h 438"/>
                <a:gd name="T54" fmla="*/ 601 w 1333"/>
                <a:gd name="T55" fmla="*/ 106 h 438"/>
                <a:gd name="T56" fmla="*/ 600 w 1333"/>
                <a:gd name="T57" fmla="*/ 138 h 438"/>
                <a:gd name="T58" fmla="*/ 430 w 1333"/>
                <a:gd name="T59" fmla="*/ 221 h 438"/>
                <a:gd name="T60" fmla="*/ 597 w 1333"/>
                <a:gd name="T61" fmla="*/ 301 h 438"/>
                <a:gd name="T62" fmla="*/ 528 w 1333"/>
                <a:gd name="T63" fmla="*/ 391 h 438"/>
                <a:gd name="T64" fmla="*/ 456 w 1333"/>
                <a:gd name="T65" fmla="*/ 422 h 438"/>
                <a:gd name="T66" fmla="*/ 658 w 1333"/>
                <a:gd name="T67" fmla="*/ 316 h 438"/>
                <a:gd name="T68" fmla="*/ 601 w 1333"/>
                <a:gd name="T69" fmla="*/ 106 h 438"/>
                <a:gd name="T70" fmla="*/ 493 w 1333"/>
                <a:gd name="T71" fmla="*/ 221 h 438"/>
                <a:gd name="T72" fmla="*/ 598 w 1333"/>
                <a:gd name="T73" fmla="*/ 220 h 438"/>
                <a:gd name="T74" fmla="*/ 321 w 1333"/>
                <a:gd name="T75" fmla="*/ 64 h 438"/>
                <a:gd name="T76" fmla="*/ 382 w 1333"/>
                <a:gd name="T77" fmla="*/ 6 h 438"/>
                <a:gd name="T78" fmla="*/ 321 w 1333"/>
                <a:gd name="T79" fmla="*/ 64 h 438"/>
                <a:gd name="T80" fmla="*/ 382 w 1333"/>
                <a:gd name="T81" fmla="*/ 338 h 438"/>
                <a:gd name="T82" fmla="*/ 321 w 1333"/>
                <a:gd name="T83" fmla="*/ 106 h 438"/>
                <a:gd name="T84" fmla="*/ 63 w 1333"/>
                <a:gd name="T85" fmla="*/ 73 h 438"/>
                <a:gd name="T86" fmla="*/ 202 w 1333"/>
                <a:gd name="T87" fmla="*/ 181 h 438"/>
                <a:gd name="T88" fmla="*/ 63 w 1333"/>
                <a:gd name="T89" fmla="*/ 288 h 438"/>
                <a:gd name="T90" fmla="*/ 0 w 1333"/>
                <a:gd name="T91" fmla="*/ 338 h 438"/>
                <a:gd name="T92" fmla="*/ 268 w 1333"/>
                <a:gd name="T93" fmla="*/ 181 h 438"/>
                <a:gd name="T94" fmla="*/ 0 w 1333"/>
                <a:gd name="T95" fmla="*/ 2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3" h="438">
                  <a:moveTo>
                    <a:pt x="1273" y="338"/>
                  </a:moveTo>
                  <a:cubicBezTo>
                    <a:pt x="1333" y="338"/>
                    <a:pt x="1333" y="338"/>
                    <a:pt x="1333" y="338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273" y="0"/>
                    <a:pt x="1273" y="0"/>
                    <a:pt x="1273" y="0"/>
                  </a:cubicBezTo>
                  <a:lnTo>
                    <a:pt x="1273" y="338"/>
                  </a:lnTo>
                  <a:close/>
                  <a:moveTo>
                    <a:pt x="1064" y="271"/>
                  </a:moveTo>
                  <a:cubicBezTo>
                    <a:pt x="1064" y="235"/>
                    <a:pt x="1104" y="231"/>
                    <a:pt x="1131" y="231"/>
                  </a:cubicBezTo>
                  <a:cubicBezTo>
                    <a:pt x="1157" y="231"/>
                    <a:pt x="1157" y="231"/>
                    <a:pt x="1157" y="231"/>
                  </a:cubicBezTo>
                  <a:cubicBezTo>
                    <a:pt x="1157" y="249"/>
                    <a:pt x="1154" y="266"/>
                    <a:pt x="1144" y="279"/>
                  </a:cubicBezTo>
                  <a:cubicBezTo>
                    <a:pt x="1135" y="291"/>
                    <a:pt x="1120" y="299"/>
                    <a:pt x="1102" y="299"/>
                  </a:cubicBezTo>
                  <a:cubicBezTo>
                    <a:pt x="1080" y="299"/>
                    <a:pt x="1064" y="291"/>
                    <a:pt x="1064" y="271"/>
                  </a:cubicBezTo>
                  <a:moveTo>
                    <a:pt x="1033" y="170"/>
                  </a:moveTo>
                  <a:cubicBezTo>
                    <a:pt x="1053" y="155"/>
                    <a:pt x="1079" y="145"/>
                    <a:pt x="1105" y="145"/>
                  </a:cubicBezTo>
                  <a:cubicBezTo>
                    <a:pt x="1140" y="145"/>
                    <a:pt x="1157" y="157"/>
                    <a:pt x="1157" y="195"/>
                  </a:cubicBezTo>
                  <a:cubicBezTo>
                    <a:pt x="1124" y="195"/>
                    <a:pt x="1124" y="195"/>
                    <a:pt x="1124" y="195"/>
                  </a:cubicBezTo>
                  <a:cubicBezTo>
                    <a:pt x="1098" y="195"/>
                    <a:pt x="1069" y="197"/>
                    <a:pt x="1046" y="208"/>
                  </a:cubicBezTo>
                  <a:cubicBezTo>
                    <a:pt x="1023" y="220"/>
                    <a:pt x="1006" y="240"/>
                    <a:pt x="1006" y="275"/>
                  </a:cubicBezTo>
                  <a:cubicBezTo>
                    <a:pt x="1006" y="319"/>
                    <a:pt x="1046" y="343"/>
                    <a:pt x="1087" y="343"/>
                  </a:cubicBezTo>
                  <a:cubicBezTo>
                    <a:pt x="1115" y="343"/>
                    <a:pt x="1145" y="329"/>
                    <a:pt x="1159" y="303"/>
                  </a:cubicBezTo>
                  <a:cubicBezTo>
                    <a:pt x="1160" y="303"/>
                    <a:pt x="1160" y="303"/>
                    <a:pt x="1160" y="303"/>
                  </a:cubicBezTo>
                  <a:cubicBezTo>
                    <a:pt x="1160" y="311"/>
                    <a:pt x="1160" y="326"/>
                    <a:pt x="1162" y="338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4" y="320"/>
                    <a:pt x="1213" y="304"/>
                    <a:pt x="1213" y="286"/>
                  </a:cubicBezTo>
                  <a:cubicBezTo>
                    <a:pt x="1212" y="269"/>
                    <a:pt x="1212" y="252"/>
                    <a:pt x="1212" y="228"/>
                  </a:cubicBezTo>
                  <a:cubicBezTo>
                    <a:pt x="1212" y="198"/>
                    <a:pt x="1212" y="198"/>
                    <a:pt x="1212" y="198"/>
                  </a:cubicBezTo>
                  <a:cubicBezTo>
                    <a:pt x="1212" y="130"/>
                    <a:pt x="1183" y="101"/>
                    <a:pt x="1112" y="101"/>
                  </a:cubicBezTo>
                  <a:cubicBezTo>
                    <a:pt x="1086" y="101"/>
                    <a:pt x="1055" y="107"/>
                    <a:pt x="1031" y="118"/>
                  </a:cubicBezTo>
                  <a:lnTo>
                    <a:pt x="1033" y="170"/>
                  </a:lnTo>
                  <a:close/>
                  <a:moveTo>
                    <a:pt x="865" y="268"/>
                  </a:moveTo>
                  <a:cubicBezTo>
                    <a:pt x="865" y="314"/>
                    <a:pt x="892" y="343"/>
                    <a:pt x="939" y="343"/>
                  </a:cubicBezTo>
                  <a:cubicBezTo>
                    <a:pt x="957" y="343"/>
                    <a:pt x="971" y="342"/>
                    <a:pt x="983" y="338"/>
                  </a:cubicBezTo>
                  <a:cubicBezTo>
                    <a:pt x="982" y="290"/>
                    <a:pt x="982" y="290"/>
                    <a:pt x="982" y="290"/>
                  </a:cubicBezTo>
                  <a:cubicBezTo>
                    <a:pt x="975" y="294"/>
                    <a:pt x="965" y="297"/>
                    <a:pt x="954" y="297"/>
                  </a:cubicBezTo>
                  <a:cubicBezTo>
                    <a:pt x="931" y="297"/>
                    <a:pt x="926" y="278"/>
                    <a:pt x="926" y="258"/>
                  </a:cubicBezTo>
                  <a:cubicBezTo>
                    <a:pt x="926" y="150"/>
                    <a:pt x="926" y="150"/>
                    <a:pt x="926" y="150"/>
                  </a:cubicBezTo>
                  <a:cubicBezTo>
                    <a:pt x="979" y="150"/>
                    <a:pt x="979" y="150"/>
                    <a:pt x="979" y="150"/>
                  </a:cubicBezTo>
                  <a:cubicBezTo>
                    <a:pt x="979" y="106"/>
                    <a:pt x="979" y="106"/>
                    <a:pt x="979" y="106"/>
                  </a:cubicBezTo>
                  <a:cubicBezTo>
                    <a:pt x="926" y="106"/>
                    <a:pt x="926" y="106"/>
                    <a:pt x="926" y="106"/>
                  </a:cubicBezTo>
                  <a:cubicBezTo>
                    <a:pt x="926" y="40"/>
                    <a:pt x="926" y="40"/>
                    <a:pt x="926" y="40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5" y="106"/>
                    <a:pt x="865" y="106"/>
                    <a:pt x="865" y="106"/>
                  </a:cubicBezTo>
                  <a:cubicBezTo>
                    <a:pt x="821" y="106"/>
                    <a:pt x="821" y="106"/>
                    <a:pt x="821" y="106"/>
                  </a:cubicBezTo>
                  <a:cubicBezTo>
                    <a:pt x="821" y="150"/>
                    <a:pt x="821" y="150"/>
                    <a:pt x="821" y="150"/>
                  </a:cubicBezTo>
                  <a:cubicBezTo>
                    <a:pt x="865" y="150"/>
                    <a:pt x="865" y="150"/>
                    <a:pt x="865" y="150"/>
                  </a:cubicBezTo>
                  <a:lnTo>
                    <a:pt x="865" y="268"/>
                  </a:lnTo>
                  <a:close/>
                  <a:moveTo>
                    <a:pt x="722" y="64"/>
                  </a:moveTo>
                  <a:cubicBezTo>
                    <a:pt x="782" y="64"/>
                    <a:pt x="782" y="64"/>
                    <a:pt x="782" y="64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22" y="6"/>
                    <a:pt x="722" y="6"/>
                    <a:pt x="722" y="6"/>
                  </a:cubicBezTo>
                  <a:lnTo>
                    <a:pt x="722" y="64"/>
                  </a:lnTo>
                  <a:close/>
                  <a:moveTo>
                    <a:pt x="722" y="338"/>
                  </a:moveTo>
                  <a:cubicBezTo>
                    <a:pt x="782" y="338"/>
                    <a:pt x="782" y="338"/>
                    <a:pt x="782" y="338"/>
                  </a:cubicBezTo>
                  <a:cubicBezTo>
                    <a:pt x="782" y="106"/>
                    <a:pt x="782" y="106"/>
                    <a:pt x="782" y="106"/>
                  </a:cubicBezTo>
                  <a:cubicBezTo>
                    <a:pt x="722" y="106"/>
                    <a:pt x="722" y="106"/>
                    <a:pt x="722" y="106"/>
                  </a:cubicBezTo>
                  <a:lnTo>
                    <a:pt x="722" y="338"/>
                  </a:lnTo>
                  <a:close/>
                  <a:moveTo>
                    <a:pt x="601" y="106"/>
                  </a:moveTo>
                  <a:cubicBezTo>
                    <a:pt x="601" y="138"/>
                    <a:pt x="601" y="138"/>
                    <a:pt x="601" y="138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83" y="111"/>
                    <a:pt x="559" y="101"/>
                    <a:pt x="529" y="101"/>
                  </a:cubicBezTo>
                  <a:cubicBezTo>
                    <a:pt x="459" y="101"/>
                    <a:pt x="430" y="165"/>
                    <a:pt x="430" y="221"/>
                  </a:cubicBezTo>
                  <a:cubicBezTo>
                    <a:pt x="430" y="283"/>
                    <a:pt x="456" y="338"/>
                    <a:pt x="525" y="338"/>
                  </a:cubicBezTo>
                  <a:cubicBezTo>
                    <a:pt x="559" y="338"/>
                    <a:pt x="586" y="321"/>
                    <a:pt x="597" y="301"/>
                  </a:cubicBezTo>
                  <a:cubicBezTo>
                    <a:pt x="598" y="301"/>
                    <a:pt x="598" y="301"/>
                    <a:pt x="598" y="301"/>
                  </a:cubicBezTo>
                  <a:cubicBezTo>
                    <a:pt x="598" y="341"/>
                    <a:pt x="595" y="391"/>
                    <a:pt x="528" y="391"/>
                  </a:cubicBezTo>
                  <a:cubicBezTo>
                    <a:pt x="509" y="391"/>
                    <a:pt x="479" y="381"/>
                    <a:pt x="460" y="371"/>
                  </a:cubicBezTo>
                  <a:cubicBezTo>
                    <a:pt x="456" y="422"/>
                    <a:pt x="456" y="422"/>
                    <a:pt x="456" y="422"/>
                  </a:cubicBezTo>
                  <a:cubicBezTo>
                    <a:pt x="484" y="434"/>
                    <a:pt x="512" y="438"/>
                    <a:pt x="536" y="438"/>
                  </a:cubicBezTo>
                  <a:cubicBezTo>
                    <a:pt x="633" y="438"/>
                    <a:pt x="658" y="379"/>
                    <a:pt x="658" y="316"/>
                  </a:cubicBezTo>
                  <a:cubicBezTo>
                    <a:pt x="658" y="106"/>
                    <a:pt x="658" y="106"/>
                    <a:pt x="658" y="106"/>
                  </a:cubicBezTo>
                  <a:lnTo>
                    <a:pt x="601" y="106"/>
                  </a:lnTo>
                  <a:close/>
                  <a:moveTo>
                    <a:pt x="545" y="291"/>
                  </a:moveTo>
                  <a:cubicBezTo>
                    <a:pt x="510" y="291"/>
                    <a:pt x="493" y="252"/>
                    <a:pt x="493" y="221"/>
                  </a:cubicBezTo>
                  <a:cubicBezTo>
                    <a:pt x="493" y="185"/>
                    <a:pt x="506" y="148"/>
                    <a:pt x="547" y="148"/>
                  </a:cubicBezTo>
                  <a:cubicBezTo>
                    <a:pt x="583" y="148"/>
                    <a:pt x="598" y="180"/>
                    <a:pt x="598" y="220"/>
                  </a:cubicBezTo>
                  <a:cubicBezTo>
                    <a:pt x="598" y="258"/>
                    <a:pt x="583" y="291"/>
                    <a:pt x="545" y="291"/>
                  </a:cubicBezTo>
                  <a:moveTo>
                    <a:pt x="321" y="64"/>
                  </a:moveTo>
                  <a:cubicBezTo>
                    <a:pt x="382" y="64"/>
                    <a:pt x="382" y="64"/>
                    <a:pt x="382" y="64"/>
                  </a:cubicBezTo>
                  <a:cubicBezTo>
                    <a:pt x="382" y="6"/>
                    <a:pt x="382" y="6"/>
                    <a:pt x="382" y="6"/>
                  </a:cubicBezTo>
                  <a:cubicBezTo>
                    <a:pt x="321" y="6"/>
                    <a:pt x="321" y="6"/>
                    <a:pt x="321" y="6"/>
                  </a:cubicBezTo>
                  <a:lnTo>
                    <a:pt x="321" y="64"/>
                  </a:lnTo>
                  <a:close/>
                  <a:moveTo>
                    <a:pt x="321" y="338"/>
                  </a:moveTo>
                  <a:cubicBezTo>
                    <a:pt x="382" y="338"/>
                    <a:pt x="382" y="338"/>
                    <a:pt x="382" y="338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321" y="338"/>
                  </a:lnTo>
                  <a:close/>
                  <a:moveTo>
                    <a:pt x="63" y="73"/>
                  </a:moveTo>
                  <a:cubicBezTo>
                    <a:pt x="98" y="73"/>
                    <a:pt x="98" y="73"/>
                    <a:pt x="98" y="73"/>
                  </a:cubicBezTo>
                  <a:cubicBezTo>
                    <a:pt x="151" y="73"/>
                    <a:pt x="202" y="112"/>
                    <a:pt x="202" y="181"/>
                  </a:cubicBezTo>
                  <a:cubicBezTo>
                    <a:pt x="202" y="249"/>
                    <a:pt x="151" y="288"/>
                    <a:pt x="98" y="288"/>
                  </a:cubicBezTo>
                  <a:cubicBezTo>
                    <a:pt x="63" y="288"/>
                    <a:pt x="63" y="288"/>
                    <a:pt x="63" y="288"/>
                  </a:cubicBezTo>
                  <a:lnTo>
                    <a:pt x="63" y="73"/>
                  </a:lnTo>
                  <a:close/>
                  <a:moveTo>
                    <a:pt x="0" y="338"/>
                  </a:moveTo>
                  <a:cubicBezTo>
                    <a:pt x="86" y="338"/>
                    <a:pt x="86" y="338"/>
                    <a:pt x="86" y="338"/>
                  </a:cubicBezTo>
                  <a:cubicBezTo>
                    <a:pt x="183" y="338"/>
                    <a:pt x="268" y="306"/>
                    <a:pt x="268" y="181"/>
                  </a:cubicBezTo>
                  <a:cubicBezTo>
                    <a:pt x="268" y="56"/>
                    <a:pt x="183" y="24"/>
                    <a:pt x="8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6163B0-C77E-4215-8870-F10896566C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4850" y="381000"/>
              <a:ext cx="947738" cy="382588"/>
            </a:xfrm>
            <a:custGeom>
              <a:avLst/>
              <a:gdLst>
                <a:gd name="T0" fmla="*/ 1526 w 1585"/>
                <a:gd name="T1" fmla="*/ 76 h 639"/>
                <a:gd name="T2" fmla="*/ 1493 w 1585"/>
                <a:gd name="T3" fmla="*/ 178 h 639"/>
                <a:gd name="T4" fmla="*/ 1379 w 1585"/>
                <a:gd name="T5" fmla="*/ 155 h 639"/>
                <a:gd name="T6" fmla="*/ 1280 w 1585"/>
                <a:gd name="T7" fmla="*/ 204 h 639"/>
                <a:gd name="T8" fmla="*/ 1480 w 1585"/>
                <a:gd name="T9" fmla="*/ 406 h 639"/>
                <a:gd name="T10" fmla="*/ 1228 w 1585"/>
                <a:gd name="T11" fmla="*/ 585 h 639"/>
                <a:gd name="T12" fmla="*/ 1068 w 1585"/>
                <a:gd name="T13" fmla="*/ 558 h 639"/>
                <a:gd name="T14" fmla="*/ 1101 w 1585"/>
                <a:gd name="T15" fmla="*/ 453 h 639"/>
                <a:gd name="T16" fmla="*/ 1228 w 1585"/>
                <a:gd name="T17" fmla="*/ 483 h 639"/>
                <a:gd name="T18" fmla="*/ 1338 w 1585"/>
                <a:gd name="T19" fmla="*/ 422 h 639"/>
                <a:gd name="T20" fmla="*/ 1138 w 1585"/>
                <a:gd name="T21" fmla="*/ 225 h 639"/>
                <a:gd name="T22" fmla="*/ 1368 w 1585"/>
                <a:gd name="T23" fmla="*/ 53 h 639"/>
                <a:gd name="T24" fmla="*/ 1526 w 1585"/>
                <a:gd name="T25" fmla="*/ 76 h 639"/>
                <a:gd name="T26" fmla="*/ 1129 w 1585"/>
                <a:gd name="T27" fmla="*/ 62 h 639"/>
                <a:gd name="T28" fmla="*/ 1021 w 1585"/>
                <a:gd name="T29" fmla="*/ 576 h 639"/>
                <a:gd name="T30" fmla="*/ 883 w 1585"/>
                <a:gd name="T31" fmla="*/ 576 h 639"/>
                <a:gd name="T32" fmla="*/ 929 w 1585"/>
                <a:gd name="T33" fmla="*/ 356 h 639"/>
                <a:gd name="T34" fmla="*/ 765 w 1585"/>
                <a:gd name="T35" fmla="*/ 356 h 639"/>
                <a:gd name="T36" fmla="*/ 719 w 1585"/>
                <a:gd name="T37" fmla="*/ 576 h 639"/>
                <a:gd name="T38" fmla="*/ 581 w 1585"/>
                <a:gd name="T39" fmla="*/ 576 h 639"/>
                <a:gd name="T40" fmla="*/ 688 w 1585"/>
                <a:gd name="T41" fmla="*/ 62 h 639"/>
                <a:gd name="T42" fmla="*/ 827 w 1585"/>
                <a:gd name="T43" fmla="*/ 62 h 639"/>
                <a:gd name="T44" fmla="*/ 786 w 1585"/>
                <a:gd name="T45" fmla="*/ 258 h 639"/>
                <a:gd name="T46" fmla="*/ 950 w 1585"/>
                <a:gd name="T47" fmla="*/ 258 h 639"/>
                <a:gd name="T48" fmla="*/ 990 w 1585"/>
                <a:gd name="T49" fmla="*/ 62 h 639"/>
                <a:gd name="T50" fmla="*/ 1129 w 1585"/>
                <a:gd name="T51" fmla="*/ 62 h 639"/>
                <a:gd name="T52" fmla="*/ 637 w 1585"/>
                <a:gd name="T53" fmla="*/ 62 h 639"/>
                <a:gd name="T54" fmla="*/ 528 w 1585"/>
                <a:gd name="T55" fmla="*/ 576 h 639"/>
                <a:gd name="T56" fmla="*/ 356 w 1585"/>
                <a:gd name="T57" fmla="*/ 576 h 639"/>
                <a:gd name="T58" fmla="*/ 248 w 1585"/>
                <a:gd name="T59" fmla="*/ 220 h 639"/>
                <a:gd name="T60" fmla="*/ 247 w 1585"/>
                <a:gd name="T61" fmla="*/ 220 h 639"/>
                <a:gd name="T62" fmla="*/ 175 w 1585"/>
                <a:gd name="T63" fmla="*/ 576 h 639"/>
                <a:gd name="T64" fmla="*/ 45 w 1585"/>
                <a:gd name="T65" fmla="*/ 576 h 639"/>
                <a:gd name="T66" fmla="*/ 155 w 1585"/>
                <a:gd name="T67" fmla="*/ 62 h 639"/>
                <a:gd name="T68" fmla="*/ 327 w 1585"/>
                <a:gd name="T69" fmla="*/ 62 h 639"/>
                <a:gd name="T70" fmla="*/ 433 w 1585"/>
                <a:gd name="T71" fmla="*/ 418 h 639"/>
                <a:gd name="T72" fmla="*/ 435 w 1585"/>
                <a:gd name="T73" fmla="*/ 418 h 639"/>
                <a:gd name="T74" fmla="*/ 507 w 1585"/>
                <a:gd name="T75" fmla="*/ 62 h 639"/>
                <a:gd name="T76" fmla="*/ 637 w 1585"/>
                <a:gd name="T77" fmla="*/ 62 h 639"/>
                <a:gd name="T78" fmla="*/ 1585 w 1585"/>
                <a:gd name="T79" fmla="*/ 0 h 639"/>
                <a:gd name="T80" fmla="*/ 0 w 1585"/>
                <a:gd name="T81" fmla="*/ 0 h 639"/>
                <a:gd name="T82" fmla="*/ 0 w 1585"/>
                <a:gd name="T83" fmla="*/ 639 h 639"/>
                <a:gd name="T84" fmla="*/ 1585 w 1585"/>
                <a:gd name="T85" fmla="*/ 639 h 639"/>
                <a:gd name="T86" fmla="*/ 1585 w 1585"/>
                <a:gd name="T8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5" h="639">
                  <a:moveTo>
                    <a:pt x="1526" y="76"/>
                  </a:moveTo>
                  <a:cubicBezTo>
                    <a:pt x="1493" y="178"/>
                    <a:pt x="1493" y="178"/>
                    <a:pt x="1493" y="178"/>
                  </a:cubicBezTo>
                  <a:cubicBezTo>
                    <a:pt x="1466" y="166"/>
                    <a:pt x="1430" y="155"/>
                    <a:pt x="1379" y="155"/>
                  </a:cubicBezTo>
                  <a:cubicBezTo>
                    <a:pt x="1324" y="155"/>
                    <a:pt x="1280" y="163"/>
                    <a:pt x="1280" y="204"/>
                  </a:cubicBezTo>
                  <a:cubicBezTo>
                    <a:pt x="1280" y="277"/>
                    <a:pt x="1480" y="250"/>
                    <a:pt x="1480" y="406"/>
                  </a:cubicBezTo>
                  <a:cubicBezTo>
                    <a:pt x="1480" y="548"/>
                    <a:pt x="1348" y="585"/>
                    <a:pt x="1228" y="585"/>
                  </a:cubicBezTo>
                  <a:cubicBezTo>
                    <a:pt x="1175" y="585"/>
                    <a:pt x="1113" y="572"/>
                    <a:pt x="1068" y="558"/>
                  </a:cubicBezTo>
                  <a:cubicBezTo>
                    <a:pt x="1101" y="453"/>
                    <a:pt x="1101" y="453"/>
                    <a:pt x="1101" y="453"/>
                  </a:cubicBezTo>
                  <a:cubicBezTo>
                    <a:pt x="1128" y="471"/>
                    <a:pt x="1183" y="483"/>
                    <a:pt x="1228" y="483"/>
                  </a:cubicBezTo>
                  <a:cubicBezTo>
                    <a:pt x="1271" y="483"/>
                    <a:pt x="1338" y="475"/>
                    <a:pt x="1338" y="422"/>
                  </a:cubicBezTo>
                  <a:cubicBezTo>
                    <a:pt x="1338" y="339"/>
                    <a:pt x="1138" y="370"/>
                    <a:pt x="1138" y="225"/>
                  </a:cubicBezTo>
                  <a:cubicBezTo>
                    <a:pt x="1138" y="93"/>
                    <a:pt x="1254" y="53"/>
                    <a:pt x="1368" y="53"/>
                  </a:cubicBezTo>
                  <a:cubicBezTo>
                    <a:pt x="1431" y="53"/>
                    <a:pt x="1491" y="60"/>
                    <a:pt x="1526" y="76"/>
                  </a:cubicBezTo>
                  <a:moveTo>
                    <a:pt x="1129" y="62"/>
                  </a:moveTo>
                  <a:cubicBezTo>
                    <a:pt x="1021" y="576"/>
                    <a:pt x="1021" y="576"/>
                    <a:pt x="1021" y="576"/>
                  </a:cubicBezTo>
                  <a:cubicBezTo>
                    <a:pt x="883" y="576"/>
                    <a:pt x="883" y="576"/>
                    <a:pt x="883" y="576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765" y="356"/>
                    <a:pt x="765" y="356"/>
                    <a:pt x="765" y="35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581" y="576"/>
                    <a:pt x="581" y="576"/>
                    <a:pt x="581" y="576"/>
                  </a:cubicBezTo>
                  <a:cubicBezTo>
                    <a:pt x="688" y="62"/>
                    <a:pt x="688" y="62"/>
                    <a:pt x="688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950" y="258"/>
                    <a:pt x="950" y="258"/>
                    <a:pt x="950" y="258"/>
                  </a:cubicBezTo>
                  <a:cubicBezTo>
                    <a:pt x="990" y="62"/>
                    <a:pt x="990" y="62"/>
                    <a:pt x="990" y="62"/>
                  </a:cubicBezTo>
                  <a:lnTo>
                    <a:pt x="1129" y="62"/>
                  </a:lnTo>
                  <a:close/>
                  <a:moveTo>
                    <a:pt x="637" y="62"/>
                  </a:moveTo>
                  <a:cubicBezTo>
                    <a:pt x="528" y="576"/>
                    <a:pt x="528" y="576"/>
                    <a:pt x="528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45" y="576"/>
                    <a:pt x="45" y="576"/>
                    <a:pt x="45" y="57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433" y="418"/>
                    <a:pt x="433" y="418"/>
                    <a:pt x="433" y="418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507" y="62"/>
                    <a:pt x="507" y="62"/>
                    <a:pt x="507" y="62"/>
                  </a:cubicBezTo>
                  <a:lnTo>
                    <a:pt x="637" y="62"/>
                  </a:lnTo>
                  <a:close/>
                  <a:moveTo>
                    <a:pt x="15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1585" y="639"/>
                    <a:pt x="1585" y="639"/>
                    <a:pt x="1585" y="639"/>
                  </a:cubicBezTo>
                  <a:lnTo>
                    <a:pt x="1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5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06272-BEEB-47F8-B906-5D0DA9583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75" y="3790278"/>
            <a:ext cx="22824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ACF618-13F8-4EB6-BD8B-53926EFC6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5404" y="3790278"/>
            <a:ext cx="2292644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8C897-BFFF-4F1C-B940-0506BA444E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0775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A3E980-37A4-40FB-A2B8-D9E6B80F22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95647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Matr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B1FE9D7-4EA4-469E-B79D-EE782E59A1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50552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7B03F62B-5D85-4CBC-83A6-502C2AF994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50550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ED3212D-E414-485C-BDB9-7DD49112BB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499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8">
            <a:extLst>
              <a:ext uri="{FF2B5EF4-FFF2-40B4-BE49-F238E27FC236}">
                <a16:creationId xmlns:a16="http://schemas.microsoft.com/office/drawing/2014/main" id="{07394416-641D-47CB-9E57-5FDF0CEFA8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499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47D73B4-3239-42C3-A914-6766421FC9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394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D9B27E9D-83AC-4B50-B3EE-208112CCF8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394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9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Matri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9256723-0DD2-4401-BB19-47D66743F0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63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C10CF68-87C4-4574-8036-4CEB6082112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3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EBFC53A-C906-4397-A7ED-FE8219388C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0794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84C42B-F785-4464-8DD0-92071E80B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40792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68FF63-BA91-4B1C-9427-6B861B2ACB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5241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E31530F-91D4-46C9-98BF-AFA09B21FFF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35239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EA32930-99D7-4DA0-81D0-FB224D928A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968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527170F-919D-4754-8E8D-954B1CA93A6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2968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0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FE2-B4BD-4554-9890-8C6DEFCB3AE2}" type="datetime1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68DC5-DF12-4872-86EA-43F2A5BBA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50" y="5982075"/>
            <a:ext cx="2743200" cy="533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0CB1D-161B-4A92-AF75-AF59FBA39DFD}"/>
              </a:ext>
            </a:extLst>
          </p:cNvPr>
          <p:cNvGrpSpPr/>
          <p:nvPr userDrawn="1"/>
        </p:nvGrpSpPr>
        <p:grpSpPr>
          <a:xfrm>
            <a:off x="10624343" y="381000"/>
            <a:ext cx="947738" cy="739776"/>
            <a:chOff x="10864850" y="381000"/>
            <a:chExt cx="947738" cy="7397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4DCBC2C-0A00-4B93-AD8F-15F602AC1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6613" y="858838"/>
              <a:ext cx="796925" cy="261938"/>
            </a:xfrm>
            <a:custGeom>
              <a:avLst/>
              <a:gdLst>
                <a:gd name="T0" fmla="*/ 1333 w 1333"/>
                <a:gd name="T1" fmla="*/ 338 h 438"/>
                <a:gd name="T2" fmla="*/ 1273 w 1333"/>
                <a:gd name="T3" fmla="*/ 0 h 438"/>
                <a:gd name="T4" fmla="*/ 1064 w 1333"/>
                <a:gd name="T5" fmla="*/ 271 h 438"/>
                <a:gd name="T6" fmla="*/ 1157 w 1333"/>
                <a:gd name="T7" fmla="*/ 231 h 438"/>
                <a:gd name="T8" fmla="*/ 1102 w 1333"/>
                <a:gd name="T9" fmla="*/ 299 h 438"/>
                <a:gd name="T10" fmla="*/ 1033 w 1333"/>
                <a:gd name="T11" fmla="*/ 170 h 438"/>
                <a:gd name="T12" fmla="*/ 1157 w 1333"/>
                <a:gd name="T13" fmla="*/ 195 h 438"/>
                <a:gd name="T14" fmla="*/ 1046 w 1333"/>
                <a:gd name="T15" fmla="*/ 208 h 438"/>
                <a:gd name="T16" fmla="*/ 1087 w 1333"/>
                <a:gd name="T17" fmla="*/ 343 h 438"/>
                <a:gd name="T18" fmla="*/ 1160 w 1333"/>
                <a:gd name="T19" fmla="*/ 303 h 438"/>
                <a:gd name="T20" fmla="*/ 1215 w 1333"/>
                <a:gd name="T21" fmla="*/ 338 h 438"/>
                <a:gd name="T22" fmla="*/ 1212 w 1333"/>
                <a:gd name="T23" fmla="*/ 228 h 438"/>
                <a:gd name="T24" fmla="*/ 1112 w 1333"/>
                <a:gd name="T25" fmla="*/ 101 h 438"/>
                <a:gd name="T26" fmla="*/ 1033 w 1333"/>
                <a:gd name="T27" fmla="*/ 170 h 438"/>
                <a:gd name="T28" fmla="*/ 939 w 1333"/>
                <a:gd name="T29" fmla="*/ 343 h 438"/>
                <a:gd name="T30" fmla="*/ 982 w 1333"/>
                <a:gd name="T31" fmla="*/ 290 h 438"/>
                <a:gd name="T32" fmla="*/ 926 w 1333"/>
                <a:gd name="T33" fmla="*/ 258 h 438"/>
                <a:gd name="T34" fmla="*/ 979 w 1333"/>
                <a:gd name="T35" fmla="*/ 150 h 438"/>
                <a:gd name="T36" fmla="*/ 926 w 1333"/>
                <a:gd name="T37" fmla="*/ 106 h 438"/>
                <a:gd name="T38" fmla="*/ 865 w 1333"/>
                <a:gd name="T39" fmla="*/ 60 h 438"/>
                <a:gd name="T40" fmla="*/ 821 w 1333"/>
                <a:gd name="T41" fmla="*/ 106 h 438"/>
                <a:gd name="T42" fmla="*/ 865 w 1333"/>
                <a:gd name="T43" fmla="*/ 150 h 438"/>
                <a:gd name="T44" fmla="*/ 722 w 1333"/>
                <a:gd name="T45" fmla="*/ 64 h 438"/>
                <a:gd name="T46" fmla="*/ 782 w 1333"/>
                <a:gd name="T47" fmla="*/ 6 h 438"/>
                <a:gd name="T48" fmla="*/ 722 w 1333"/>
                <a:gd name="T49" fmla="*/ 64 h 438"/>
                <a:gd name="T50" fmla="*/ 782 w 1333"/>
                <a:gd name="T51" fmla="*/ 338 h 438"/>
                <a:gd name="T52" fmla="*/ 722 w 1333"/>
                <a:gd name="T53" fmla="*/ 106 h 438"/>
                <a:gd name="T54" fmla="*/ 601 w 1333"/>
                <a:gd name="T55" fmla="*/ 106 h 438"/>
                <a:gd name="T56" fmla="*/ 600 w 1333"/>
                <a:gd name="T57" fmla="*/ 138 h 438"/>
                <a:gd name="T58" fmla="*/ 430 w 1333"/>
                <a:gd name="T59" fmla="*/ 221 h 438"/>
                <a:gd name="T60" fmla="*/ 597 w 1333"/>
                <a:gd name="T61" fmla="*/ 301 h 438"/>
                <a:gd name="T62" fmla="*/ 528 w 1333"/>
                <a:gd name="T63" fmla="*/ 391 h 438"/>
                <a:gd name="T64" fmla="*/ 456 w 1333"/>
                <a:gd name="T65" fmla="*/ 422 h 438"/>
                <a:gd name="T66" fmla="*/ 658 w 1333"/>
                <a:gd name="T67" fmla="*/ 316 h 438"/>
                <a:gd name="T68" fmla="*/ 601 w 1333"/>
                <a:gd name="T69" fmla="*/ 106 h 438"/>
                <a:gd name="T70" fmla="*/ 493 w 1333"/>
                <a:gd name="T71" fmla="*/ 221 h 438"/>
                <a:gd name="T72" fmla="*/ 598 w 1333"/>
                <a:gd name="T73" fmla="*/ 220 h 438"/>
                <a:gd name="T74" fmla="*/ 321 w 1333"/>
                <a:gd name="T75" fmla="*/ 64 h 438"/>
                <a:gd name="T76" fmla="*/ 382 w 1333"/>
                <a:gd name="T77" fmla="*/ 6 h 438"/>
                <a:gd name="T78" fmla="*/ 321 w 1333"/>
                <a:gd name="T79" fmla="*/ 64 h 438"/>
                <a:gd name="T80" fmla="*/ 382 w 1333"/>
                <a:gd name="T81" fmla="*/ 338 h 438"/>
                <a:gd name="T82" fmla="*/ 321 w 1333"/>
                <a:gd name="T83" fmla="*/ 106 h 438"/>
                <a:gd name="T84" fmla="*/ 63 w 1333"/>
                <a:gd name="T85" fmla="*/ 73 h 438"/>
                <a:gd name="T86" fmla="*/ 202 w 1333"/>
                <a:gd name="T87" fmla="*/ 181 h 438"/>
                <a:gd name="T88" fmla="*/ 63 w 1333"/>
                <a:gd name="T89" fmla="*/ 288 h 438"/>
                <a:gd name="T90" fmla="*/ 0 w 1333"/>
                <a:gd name="T91" fmla="*/ 338 h 438"/>
                <a:gd name="T92" fmla="*/ 268 w 1333"/>
                <a:gd name="T93" fmla="*/ 181 h 438"/>
                <a:gd name="T94" fmla="*/ 0 w 1333"/>
                <a:gd name="T95" fmla="*/ 2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3" h="438">
                  <a:moveTo>
                    <a:pt x="1273" y="338"/>
                  </a:moveTo>
                  <a:cubicBezTo>
                    <a:pt x="1333" y="338"/>
                    <a:pt x="1333" y="338"/>
                    <a:pt x="1333" y="338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273" y="0"/>
                    <a:pt x="1273" y="0"/>
                    <a:pt x="1273" y="0"/>
                  </a:cubicBezTo>
                  <a:lnTo>
                    <a:pt x="1273" y="338"/>
                  </a:lnTo>
                  <a:close/>
                  <a:moveTo>
                    <a:pt x="1064" y="271"/>
                  </a:moveTo>
                  <a:cubicBezTo>
                    <a:pt x="1064" y="235"/>
                    <a:pt x="1104" y="231"/>
                    <a:pt x="1131" y="231"/>
                  </a:cubicBezTo>
                  <a:cubicBezTo>
                    <a:pt x="1157" y="231"/>
                    <a:pt x="1157" y="231"/>
                    <a:pt x="1157" y="231"/>
                  </a:cubicBezTo>
                  <a:cubicBezTo>
                    <a:pt x="1157" y="249"/>
                    <a:pt x="1154" y="266"/>
                    <a:pt x="1144" y="279"/>
                  </a:cubicBezTo>
                  <a:cubicBezTo>
                    <a:pt x="1135" y="291"/>
                    <a:pt x="1120" y="299"/>
                    <a:pt x="1102" y="299"/>
                  </a:cubicBezTo>
                  <a:cubicBezTo>
                    <a:pt x="1080" y="299"/>
                    <a:pt x="1064" y="291"/>
                    <a:pt x="1064" y="271"/>
                  </a:cubicBezTo>
                  <a:moveTo>
                    <a:pt x="1033" y="170"/>
                  </a:moveTo>
                  <a:cubicBezTo>
                    <a:pt x="1053" y="155"/>
                    <a:pt x="1079" y="145"/>
                    <a:pt x="1105" y="145"/>
                  </a:cubicBezTo>
                  <a:cubicBezTo>
                    <a:pt x="1140" y="145"/>
                    <a:pt x="1157" y="157"/>
                    <a:pt x="1157" y="195"/>
                  </a:cubicBezTo>
                  <a:cubicBezTo>
                    <a:pt x="1124" y="195"/>
                    <a:pt x="1124" y="195"/>
                    <a:pt x="1124" y="195"/>
                  </a:cubicBezTo>
                  <a:cubicBezTo>
                    <a:pt x="1098" y="195"/>
                    <a:pt x="1069" y="197"/>
                    <a:pt x="1046" y="208"/>
                  </a:cubicBezTo>
                  <a:cubicBezTo>
                    <a:pt x="1023" y="220"/>
                    <a:pt x="1006" y="240"/>
                    <a:pt x="1006" y="275"/>
                  </a:cubicBezTo>
                  <a:cubicBezTo>
                    <a:pt x="1006" y="319"/>
                    <a:pt x="1046" y="343"/>
                    <a:pt x="1087" y="343"/>
                  </a:cubicBezTo>
                  <a:cubicBezTo>
                    <a:pt x="1115" y="343"/>
                    <a:pt x="1145" y="329"/>
                    <a:pt x="1159" y="303"/>
                  </a:cubicBezTo>
                  <a:cubicBezTo>
                    <a:pt x="1160" y="303"/>
                    <a:pt x="1160" y="303"/>
                    <a:pt x="1160" y="303"/>
                  </a:cubicBezTo>
                  <a:cubicBezTo>
                    <a:pt x="1160" y="311"/>
                    <a:pt x="1160" y="326"/>
                    <a:pt x="1162" y="338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4" y="320"/>
                    <a:pt x="1213" y="304"/>
                    <a:pt x="1213" y="286"/>
                  </a:cubicBezTo>
                  <a:cubicBezTo>
                    <a:pt x="1212" y="269"/>
                    <a:pt x="1212" y="252"/>
                    <a:pt x="1212" y="228"/>
                  </a:cubicBezTo>
                  <a:cubicBezTo>
                    <a:pt x="1212" y="198"/>
                    <a:pt x="1212" y="198"/>
                    <a:pt x="1212" y="198"/>
                  </a:cubicBezTo>
                  <a:cubicBezTo>
                    <a:pt x="1212" y="130"/>
                    <a:pt x="1183" y="101"/>
                    <a:pt x="1112" y="101"/>
                  </a:cubicBezTo>
                  <a:cubicBezTo>
                    <a:pt x="1086" y="101"/>
                    <a:pt x="1055" y="107"/>
                    <a:pt x="1031" y="118"/>
                  </a:cubicBezTo>
                  <a:lnTo>
                    <a:pt x="1033" y="170"/>
                  </a:lnTo>
                  <a:close/>
                  <a:moveTo>
                    <a:pt x="865" y="268"/>
                  </a:moveTo>
                  <a:cubicBezTo>
                    <a:pt x="865" y="314"/>
                    <a:pt x="892" y="343"/>
                    <a:pt x="939" y="343"/>
                  </a:cubicBezTo>
                  <a:cubicBezTo>
                    <a:pt x="957" y="343"/>
                    <a:pt x="971" y="342"/>
                    <a:pt x="983" y="338"/>
                  </a:cubicBezTo>
                  <a:cubicBezTo>
                    <a:pt x="982" y="290"/>
                    <a:pt x="982" y="290"/>
                    <a:pt x="982" y="290"/>
                  </a:cubicBezTo>
                  <a:cubicBezTo>
                    <a:pt x="975" y="294"/>
                    <a:pt x="965" y="297"/>
                    <a:pt x="954" y="297"/>
                  </a:cubicBezTo>
                  <a:cubicBezTo>
                    <a:pt x="931" y="297"/>
                    <a:pt x="926" y="278"/>
                    <a:pt x="926" y="258"/>
                  </a:cubicBezTo>
                  <a:cubicBezTo>
                    <a:pt x="926" y="150"/>
                    <a:pt x="926" y="150"/>
                    <a:pt x="926" y="150"/>
                  </a:cubicBezTo>
                  <a:cubicBezTo>
                    <a:pt x="979" y="150"/>
                    <a:pt x="979" y="150"/>
                    <a:pt x="979" y="150"/>
                  </a:cubicBezTo>
                  <a:cubicBezTo>
                    <a:pt x="979" y="106"/>
                    <a:pt x="979" y="106"/>
                    <a:pt x="979" y="106"/>
                  </a:cubicBezTo>
                  <a:cubicBezTo>
                    <a:pt x="926" y="106"/>
                    <a:pt x="926" y="106"/>
                    <a:pt x="926" y="106"/>
                  </a:cubicBezTo>
                  <a:cubicBezTo>
                    <a:pt x="926" y="40"/>
                    <a:pt x="926" y="40"/>
                    <a:pt x="926" y="40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5" y="106"/>
                    <a:pt x="865" y="106"/>
                    <a:pt x="865" y="106"/>
                  </a:cubicBezTo>
                  <a:cubicBezTo>
                    <a:pt x="821" y="106"/>
                    <a:pt x="821" y="106"/>
                    <a:pt x="821" y="106"/>
                  </a:cubicBezTo>
                  <a:cubicBezTo>
                    <a:pt x="821" y="150"/>
                    <a:pt x="821" y="150"/>
                    <a:pt x="821" y="150"/>
                  </a:cubicBezTo>
                  <a:cubicBezTo>
                    <a:pt x="865" y="150"/>
                    <a:pt x="865" y="150"/>
                    <a:pt x="865" y="150"/>
                  </a:cubicBezTo>
                  <a:lnTo>
                    <a:pt x="865" y="268"/>
                  </a:lnTo>
                  <a:close/>
                  <a:moveTo>
                    <a:pt x="722" y="64"/>
                  </a:moveTo>
                  <a:cubicBezTo>
                    <a:pt x="782" y="64"/>
                    <a:pt x="782" y="64"/>
                    <a:pt x="782" y="64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22" y="6"/>
                    <a:pt x="722" y="6"/>
                    <a:pt x="722" y="6"/>
                  </a:cubicBezTo>
                  <a:lnTo>
                    <a:pt x="722" y="64"/>
                  </a:lnTo>
                  <a:close/>
                  <a:moveTo>
                    <a:pt x="722" y="338"/>
                  </a:moveTo>
                  <a:cubicBezTo>
                    <a:pt x="782" y="338"/>
                    <a:pt x="782" y="338"/>
                    <a:pt x="782" y="338"/>
                  </a:cubicBezTo>
                  <a:cubicBezTo>
                    <a:pt x="782" y="106"/>
                    <a:pt x="782" y="106"/>
                    <a:pt x="782" y="106"/>
                  </a:cubicBezTo>
                  <a:cubicBezTo>
                    <a:pt x="722" y="106"/>
                    <a:pt x="722" y="106"/>
                    <a:pt x="722" y="106"/>
                  </a:cubicBezTo>
                  <a:lnTo>
                    <a:pt x="722" y="338"/>
                  </a:lnTo>
                  <a:close/>
                  <a:moveTo>
                    <a:pt x="601" y="106"/>
                  </a:moveTo>
                  <a:cubicBezTo>
                    <a:pt x="601" y="138"/>
                    <a:pt x="601" y="138"/>
                    <a:pt x="601" y="138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83" y="111"/>
                    <a:pt x="559" y="101"/>
                    <a:pt x="529" y="101"/>
                  </a:cubicBezTo>
                  <a:cubicBezTo>
                    <a:pt x="459" y="101"/>
                    <a:pt x="430" y="165"/>
                    <a:pt x="430" y="221"/>
                  </a:cubicBezTo>
                  <a:cubicBezTo>
                    <a:pt x="430" y="283"/>
                    <a:pt x="456" y="338"/>
                    <a:pt x="525" y="338"/>
                  </a:cubicBezTo>
                  <a:cubicBezTo>
                    <a:pt x="559" y="338"/>
                    <a:pt x="586" y="321"/>
                    <a:pt x="597" y="301"/>
                  </a:cubicBezTo>
                  <a:cubicBezTo>
                    <a:pt x="598" y="301"/>
                    <a:pt x="598" y="301"/>
                    <a:pt x="598" y="301"/>
                  </a:cubicBezTo>
                  <a:cubicBezTo>
                    <a:pt x="598" y="341"/>
                    <a:pt x="595" y="391"/>
                    <a:pt x="528" y="391"/>
                  </a:cubicBezTo>
                  <a:cubicBezTo>
                    <a:pt x="509" y="391"/>
                    <a:pt x="479" y="381"/>
                    <a:pt x="460" y="371"/>
                  </a:cubicBezTo>
                  <a:cubicBezTo>
                    <a:pt x="456" y="422"/>
                    <a:pt x="456" y="422"/>
                    <a:pt x="456" y="422"/>
                  </a:cubicBezTo>
                  <a:cubicBezTo>
                    <a:pt x="484" y="434"/>
                    <a:pt x="512" y="438"/>
                    <a:pt x="536" y="438"/>
                  </a:cubicBezTo>
                  <a:cubicBezTo>
                    <a:pt x="633" y="438"/>
                    <a:pt x="658" y="379"/>
                    <a:pt x="658" y="316"/>
                  </a:cubicBezTo>
                  <a:cubicBezTo>
                    <a:pt x="658" y="106"/>
                    <a:pt x="658" y="106"/>
                    <a:pt x="658" y="106"/>
                  </a:cubicBezTo>
                  <a:lnTo>
                    <a:pt x="601" y="106"/>
                  </a:lnTo>
                  <a:close/>
                  <a:moveTo>
                    <a:pt x="545" y="291"/>
                  </a:moveTo>
                  <a:cubicBezTo>
                    <a:pt x="510" y="291"/>
                    <a:pt x="493" y="252"/>
                    <a:pt x="493" y="221"/>
                  </a:cubicBezTo>
                  <a:cubicBezTo>
                    <a:pt x="493" y="185"/>
                    <a:pt x="506" y="148"/>
                    <a:pt x="547" y="148"/>
                  </a:cubicBezTo>
                  <a:cubicBezTo>
                    <a:pt x="583" y="148"/>
                    <a:pt x="598" y="180"/>
                    <a:pt x="598" y="220"/>
                  </a:cubicBezTo>
                  <a:cubicBezTo>
                    <a:pt x="598" y="258"/>
                    <a:pt x="583" y="291"/>
                    <a:pt x="545" y="291"/>
                  </a:cubicBezTo>
                  <a:moveTo>
                    <a:pt x="321" y="64"/>
                  </a:moveTo>
                  <a:cubicBezTo>
                    <a:pt x="382" y="64"/>
                    <a:pt x="382" y="64"/>
                    <a:pt x="382" y="64"/>
                  </a:cubicBezTo>
                  <a:cubicBezTo>
                    <a:pt x="382" y="6"/>
                    <a:pt x="382" y="6"/>
                    <a:pt x="382" y="6"/>
                  </a:cubicBezTo>
                  <a:cubicBezTo>
                    <a:pt x="321" y="6"/>
                    <a:pt x="321" y="6"/>
                    <a:pt x="321" y="6"/>
                  </a:cubicBezTo>
                  <a:lnTo>
                    <a:pt x="321" y="64"/>
                  </a:lnTo>
                  <a:close/>
                  <a:moveTo>
                    <a:pt x="321" y="338"/>
                  </a:moveTo>
                  <a:cubicBezTo>
                    <a:pt x="382" y="338"/>
                    <a:pt x="382" y="338"/>
                    <a:pt x="382" y="338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321" y="338"/>
                  </a:lnTo>
                  <a:close/>
                  <a:moveTo>
                    <a:pt x="63" y="73"/>
                  </a:moveTo>
                  <a:cubicBezTo>
                    <a:pt x="98" y="73"/>
                    <a:pt x="98" y="73"/>
                    <a:pt x="98" y="73"/>
                  </a:cubicBezTo>
                  <a:cubicBezTo>
                    <a:pt x="151" y="73"/>
                    <a:pt x="202" y="112"/>
                    <a:pt x="202" y="181"/>
                  </a:cubicBezTo>
                  <a:cubicBezTo>
                    <a:pt x="202" y="249"/>
                    <a:pt x="151" y="288"/>
                    <a:pt x="98" y="288"/>
                  </a:cubicBezTo>
                  <a:cubicBezTo>
                    <a:pt x="63" y="288"/>
                    <a:pt x="63" y="288"/>
                    <a:pt x="63" y="288"/>
                  </a:cubicBezTo>
                  <a:lnTo>
                    <a:pt x="63" y="73"/>
                  </a:lnTo>
                  <a:close/>
                  <a:moveTo>
                    <a:pt x="0" y="338"/>
                  </a:moveTo>
                  <a:cubicBezTo>
                    <a:pt x="86" y="338"/>
                    <a:pt x="86" y="338"/>
                    <a:pt x="86" y="338"/>
                  </a:cubicBezTo>
                  <a:cubicBezTo>
                    <a:pt x="183" y="338"/>
                    <a:pt x="268" y="306"/>
                    <a:pt x="268" y="181"/>
                  </a:cubicBezTo>
                  <a:cubicBezTo>
                    <a:pt x="268" y="56"/>
                    <a:pt x="183" y="24"/>
                    <a:pt x="8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57218B0-6241-4B9F-8494-D2C5D6E4F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4850" y="381000"/>
              <a:ext cx="947738" cy="382588"/>
            </a:xfrm>
            <a:custGeom>
              <a:avLst/>
              <a:gdLst>
                <a:gd name="T0" fmla="*/ 1526 w 1585"/>
                <a:gd name="T1" fmla="*/ 76 h 639"/>
                <a:gd name="T2" fmla="*/ 1493 w 1585"/>
                <a:gd name="T3" fmla="*/ 178 h 639"/>
                <a:gd name="T4" fmla="*/ 1379 w 1585"/>
                <a:gd name="T5" fmla="*/ 155 h 639"/>
                <a:gd name="T6" fmla="*/ 1280 w 1585"/>
                <a:gd name="T7" fmla="*/ 204 h 639"/>
                <a:gd name="T8" fmla="*/ 1480 w 1585"/>
                <a:gd name="T9" fmla="*/ 406 h 639"/>
                <a:gd name="T10" fmla="*/ 1228 w 1585"/>
                <a:gd name="T11" fmla="*/ 585 h 639"/>
                <a:gd name="T12" fmla="*/ 1068 w 1585"/>
                <a:gd name="T13" fmla="*/ 558 h 639"/>
                <a:gd name="T14" fmla="*/ 1101 w 1585"/>
                <a:gd name="T15" fmla="*/ 453 h 639"/>
                <a:gd name="T16" fmla="*/ 1228 w 1585"/>
                <a:gd name="T17" fmla="*/ 483 h 639"/>
                <a:gd name="T18" fmla="*/ 1338 w 1585"/>
                <a:gd name="T19" fmla="*/ 422 h 639"/>
                <a:gd name="T20" fmla="*/ 1138 w 1585"/>
                <a:gd name="T21" fmla="*/ 225 h 639"/>
                <a:gd name="T22" fmla="*/ 1368 w 1585"/>
                <a:gd name="T23" fmla="*/ 53 h 639"/>
                <a:gd name="T24" fmla="*/ 1526 w 1585"/>
                <a:gd name="T25" fmla="*/ 76 h 639"/>
                <a:gd name="T26" fmla="*/ 1129 w 1585"/>
                <a:gd name="T27" fmla="*/ 62 h 639"/>
                <a:gd name="T28" fmla="*/ 1021 w 1585"/>
                <a:gd name="T29" fmla="*/ 576 h 639"/>
                <a:gd name="T30" fmla="*/ 883 w 1585"/>
                <a:gd name="T31" fmla="*/ 576 h 639"/>
                <a:gd name="T32" fmla="*/ 929 w 1585"/>
                <a:gd name="T33" fmla="*/ 356 h 639"/>
                <a:gd name="T34" fmla="*/ 765 w 1585"/>
                <a:gd name="T35" fmla="*/ 356 h 639"/>
                <a:gd name="T36" fmla="*/ 719 w 1585"/>
                <a:gd name="T37" fmla="*/ 576 h 639"/>
                <a:gd name="T38" fmla="*/ 581 w 1585"/>
                <a:gd name="T39" fmla="*/ 576 h 639"/>
                <a:gd name="T40" fmla="*/ 688 w 1585"/>
                <a:gd name="T41" fmla="*/ 62 h 639"/>
                <a:gd name="T42" fmla="*/ 827 w 1585"/>
                <a:gd name="T43" fmla="*/ 62 h 639"/>
                <a:gd name="T44" fmla="*/ 786 w 1585"/>
                <a:gd name="T45" fmla="*/ 258 h 639"/>
                <a:gd name="T46" fmla="*/ 950 w 1585"/>
                <a:gd name="T47" fmla="*/ 258 h 639"/>
                <a:gd name="T48" fmla="*/ 990 w 1585"/>
                <a:gd name="T49" fmla="*/ 62 h 639"/>
                <a:gd name="T50" fmla="*/ 1129 w 1585"/>
                <a:gd name="T51" fmla="*/ 62 h 639"/>
                <a:gd name="T52" fmla="*/ 637 w 1585"/>
                <a:gd name="T53" fmla="*/ 62 h 639"/>
                <a:gd name="T54" fmla="*/ 528 w 1585"/>
                <a:gd name="T55" fmla="*/ 576 h 639"/>
                <a:gd name="T56" fmla="*/ 356 w 1585"/>
                <a:gd name="T57" fmla="*/ 576 h 639"/>
                <a:gd name="T58" fmla="*/ 248 w 1585"/>
                <a:gd name="T59" fmla="*/ 220 h 639"/>
                <a:gd name="T60" fmla="*/ 247 w 1585"/>
                <a:gd name="T61" fmla="*/ 220 h 639"/>
                <a:gd name="T62" fmla="*/ 175 w 1585"/>
                <a:gd name="T63" fmla="*/ 576 h 639"/>
                <a:gd name="T64" fmla="*/ 45 w 1585"/>
                <a:gd name="T65" fmla="*/ 576 h 639"/>
                <a:gd name="T66" fmla="*/ 155 w 1585"/>
                <a:gd name="T67" fmla="*/ 62 h 639"/>
                <a:gd name="T68" fmla="*/ 327 w 1585"/>
                <a:gd name="T69" fmla="*/ 62 h 639"/>
                <a:gd name="T70" fmla="*/ 433 w 1585"/>
                <a:gd name="T71" fmla="*/ 418 h 639"/>
                <a:gd name="T72" fmla="*/ 435 w 1585"/>
                <a:gd name="T73" fmla="*/ 418 h 639"/>
                <a:gd name="T74" fmla="*/ 507 w 1585"/>
                <a:gd name="T75" fmla="*/ 62 h 639"/>
                <a:gd name="T76" fmla="*/ 637 w 1585"/>
                <a:gd name="T77" fmla="*/ 62 h 639"/>
                <a:gd name="T78" fmla="*/ 1585 w 1585"/>
                <a:gd name="T79" fmla="*/ 0 h 639"/>
                <a:gd name="T80" fmla="*/ 0 w 1585"/>
                <a:gd name="T81" fmla="*/ 0 h 639"/>
                <a:gd name="T82" fmla="*/ 0 w 1585"/>
                <a:gd name="T83" fmla="*/ 639 h 639"/>
                <a:gd name="T84" fmla="*/ 1585 w 1585"/>
                <a:gd name="T85" fmla="*/ 639 h 639"/>
                <a:gd name="T86" fmla="*/ 1585 w 1585"/>
                <a:gd name="T8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5" h="639">
                  <a:moveTo>
                    <a:pt x="1526" y="76"/>
                  </a:moveTo>
                  <a:cubicBezTo>
                    <a:pt x="1493" y="178"/>
                    <a:pt x="1493" y="178"/>
                    <a:pt x="1493" y="178"/>
                  </a:cubicBezTo>
                  <a:cubicBezTo>
                    <a:pt x="1466" y="166"/>
                    <a:pt x="1430" y="155"/>
                    <a:pt x="1379" y="155"/>
                  </a:cubicBezTo>
                  <a:cubicBezTo>
                    <a:pt x="1324" y="155"/>
                    <a:pt x="1280" y="163"/>
                    <a:pt x="1280" y="204"/>
                  </a:cubicBezTo>
                  <a:cubicBezTo>
                    <a:pt x="1280" y="277"/>
                    <a:pt x="1480" y="250"/>
                    <a:pt x="1480" y="406"/>
                  </a:cubicBezTo>
                  <a:cubicBezTo>
                    <a:pt x="1480" y="548"/>
                    <a:pt x="1348" y="585"/>
                    <a:pt x="1228" y="585"/>
                  </a:cubicBezTo>
                  <a:cubicBezTo>
                    <a:pt x="1175" y="585"/>
                    <a:pt x="1113" y="572"/>
                    <a:pt x="1068" y="558"/>
                  </a:cubicBezTo>
                  <a:cubicBezTo>
                    <a:pt x="1101" y="453"/>
                    <a:pt x="1101" y="453"/>
                    <a:pt x="1101" y="453"/>
                  </a:cubicBezTo>
                  <a:cubicBezTo>
                    <a:pt x="1128" y="471"/>
                    <a:pt x="1183" y="483"/>
                    <a:pt x="1228" y="483"/>
                  </a:cubicBezTo>
                  <a:cubicBezTo>
                    <a:pt x="1271" y="483"/>
                    <a:pt x="1338" y="475"/>
                    <a:pt x="1338" y="422"/>
                  </a:cubicBezTo>
                  <a:cubicBezTo>
                    <a:pt x="1338" y="339"/>
                    <a:pt x="1138" y="370"/>
                    <a:pt x="1138" y="225"/>
                  </a:cubicBezTo>
                  <a:cubicBezTo>
                    <a:pt x="1138" y="93"/>
                    <a:pt x="1254" y="53"/>
                    <a:pt x="1368" y="53"/>
                  </a:cubicBezTo>
                  <a:cubicBezTo>
                    <a:pt x="1431" y="53"/>
                    <a:pt x="1491" y="60"/>
                    <a:pt x="1526" y="76"/>
                  </a:cubicBezTo>
                  <a:moveTo>
                    <a:pt x="1129" y="62"/>
                  </a:moveTo>
                  <a:cubicBezTo>
                    <a:pt x="1021" y="576"/>
                    <a:pt x="1021" y="576"/>
                    <a:pt x="1021" y="576"/>
                  </a:cubicBezTo>
                  <a:cubicBezTo>
                    <a:pt x="883" y="576"/>
                    <a:pt x="883" y="576"/>
                    <a:pt x="883" y="576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765" y="356"/>
                    <a:pt x="765" y="356"/>
                    <a:pt x="765" y="35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581" y="576"/>
                    <a:pt x="581" y="576"/>
                    <a:pt x="581" y="576"/>
                  </a:cubicBezTo>
                  <a:cubicBezTo>
                    <a:pt x="688" y="62"/>
                    <a:pt x="688" y="62"/>
                    <a:pt x="688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950" y="258"/>
                    <a:pt x="950" y="258"/>
                    <a:pt x="950" y="258"/>
                  </a:cubicBezTo>
                  <a:cubicBezTo>
                    <a:pt x="990" y="62"/>
                    <a:pt x="990" y="62"/>
                    <a:pt x="990" y="62"/>
                  </a:cubicBezTo>
                  <a:lnTo>
                    <a:pt x="1129" y="62"/>
                  </a:lnTo>
                  <a:close/>
                  <a:moveTo>
                    <a:pt x="637" y="62"/>
                  </a:moveTo>
                  <a:cubicBezTo>
                    <a:pt x="528" y="576"/>
                    <a:pt x="528" y="576"/>
                    <a:pt x="528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45" y="576"/>
                    <a:pt x="45" y="576"/>
                    <a:pt x="45" y="57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433" y="418"/>
                    <a:pt x="433" y="418"/>
                    <a:pt x="433" y="418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507" y="62"/>
                    <a:pt x="507" y="62"/>
                    <a:pt x="507" y="62"/>
                  </a:cubicBezTo>
                  <a:lnTo>
                    <a:pt x="637" y="62"/>
                  </a:lnTo>
                  <a:close/>
                  <a:moveTo>
                    <a:pt x="15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1585" y="639"/>
                    <a:pt x="1585" y="639"/>
                    <a:pt x="1585" y="639"/>
                  </a:cubicBezTo>
                  <a:lnTo>
                    <a:pt x="1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D89B9-7DE1-4DA4-91E6-EB95FB2AF87E}"/>
              </a:ext>
            </a:extLst>
          </p:cNvPr>
          <p:cNvSpPr/>
          <p:nvPr userDrawn="1"/>
        </p:nvSpPr>
        <p:spPr>
          <a:xfrm>
            <a:off x="534154" y="2715939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with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@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nhsdigital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</a:t>
            </a: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www.digital.nhs.uk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91B2CF-6F4D-4209-B9AD-16BD5E909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174" y="4161169"/>
            <a:ext cx="267865" cy="26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FE0E72-9601-49FF-B5B7-974DEDBD4D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142" y="4614857"/>
            <a:ext cx="185146" cy="294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D59D0-DF16-4A69-92E2-44ECEAA6D2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0" y="3725236"/>
            <a:ext cx="323428" cy="2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005000"/>
            <a:ext cx="10097729" cy="205728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70" y="3160078"/>
            <a:ext cx="10097729" cy="2421572"/>
          </a:xfrm>
        </p:spPr>
        <p:txBody>
          <a:bodyPr>
            <a:normAutofit/>
          </a:bodyPr>
          <a:lstStyle>
            <a:lvl1pPr marL="0" indent="0" algn="l">
              <a:buNone/>
              <a:defRPr sz="25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544B-A8F1-446D-92CB-F32F893F481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7549" y="6432550"/>
            <a:ext cx="706081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85460" y="6000750"/>
            <a:ext cx="2991018" cy="5796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43" y="377534"/>
            <a:ext cx="1115609" cy="793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1CA023-92E6-4326-AB1E-6864089935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50" y="5981699"/>
            <a:ext cx="2743200" cy="5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accent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756000" tIns="4320000" rIns="684000"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5"/>
                </a:solidFill>
                <a:highlight>
                  <a:srgbClr val="FFFF00"/>
                </a:highlight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then ‘right-click’ image and choose ‘Send to back'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accent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atio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(Blue)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543800" y="381000"/>
            <a:ext cx="4648200" cy="5648325"/>
          </a:xfrm>
        </p:spPr>
        <p:txBody>
          <a:bodyPr lIns="720000" tIns="3096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then ‘right-click’ image and choose ‘Send to back'</a:t>
            </a:r>
          </a:p>
        </p:txBody>
      </p:sp>
    </p:spTree>
    <p:extLst>
      <p:ext uri="{BB962C8B-B14F-4D97-AF65-F5344CB8AC3E}">
        <p14:creationId xmlns:p14="http://schemas.microsoft.com/office/powerpoint/2010/main" val="36457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ation (Full Imag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2086" y="0"/>
            <a:ext cx="12194086" cy="6858000"/>
          </a:xfrm>
          <a:blipFill>
            <a:blip r:embed="rId2"/>
            <a:stretch>
              <a:fillRect/>
            </a:stretch>
          </a:blipFill>
        </p:spPr>
        <p:txBody>
          <a:bodyPr lIns="612000" tIns="2520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accent5"/>
                </a:solidFill>
                <a:highlight>
                  <a:srgbClr val="FFFF00"/>
                </a:highlight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</a:t>
            </a:r>
            <a:br>
              <a:rPr lang="en-GB" dirty="0"/>
            </a:br>
            <a:r>
              <a:rPr lang="en-GB" dirty="0"/>
              <a:t>then ‘right-click’ image and choose ‘Send to back'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8000" y="1"/>
            <a:ext cx="4267200" cy="5695950"/>
          </a:xfrm>
          <a:solidFill>
            <a:schemeClr val="accent1">
              <a:alpha val="82000"/>
            </a:schemeClr>
          </a:solidFill>
        </p:spPr>
        <p:txBody>
          <a:bodyPr lIns="540000" tIns="1008000" rIns="540000" anchor="t"/>
          <a:lstStyle>
            <a:lvl1pPr marL="123825" indent="-123825">
              <a:spcBef>
                <a:spcPts val="0"/>
              </a:spcBef>
              <a:spcAft>
                <a:spcPts val="600"/>
              </a:spcAft>
              <a:buNone/>
              <a:defRPr sz="2700" b="0">
                <a:solidFill>
                  <a:schemeClr val="bg1"/>
                </a:solidFill>
              </a:defRPr>
            </a:lvl1pPr>
            <a:lvl2pPr marL="123825" indent="0">
              <a:spcBef>
                <a:spcPts val="0"/>
              </a:spcBef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51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7549" y="6432550"/>
            <a:ext cx="709709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5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06272-BEEB-47F8-B906-5D0DA9583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75" y="3790278"/>
            <a:ext cx="22824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ACF618-13F8-4EB6-BD8B-53926EFC6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5404" y="3790278"/>
            <a:ext cx="2292644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8C897-BFFF-4F1C-B940-0506BA444E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0775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A3E980-37A4-40FB-A2B8-D9E6B80F22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95647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Matr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B1FE9D7-4EA4-469E-B79D-EE782E59A1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50552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7B03F62B-5D85-4CBC-83A6-502C2AF994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50550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ED3212D-E414-485C-BDB9-7DD49112BB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499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8">
            <a:extLst>
              <a:ext uri="{FF2B5EF4-FFF2-40B4-BE49-F238E27FC236}">
                <a16:creationId xmlns:a16="http://schemas.microsoft.com/office/drawing/2014/main" id="{07394416-641D-47CB-9E57-5FDF0CEFA8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499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47D73B4-3239-42C3-A914-6766421FC9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394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D9B27E9D-83AC-4B50-B3EE-208112CCF8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394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Matri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9256723-0DD2-4401-BB19-47D66743F0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63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C10CF68-87C4-4574-8036-4CEB6082112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3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EBFC53A-C906-4397-A7ED-FE8219388C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0794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84C42B-F785-4464-8DD0-92071E80B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40792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68FF63-BA91-4B1C-9427-6B861B2ACB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5241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E31530F-91D4-46C9-98BF-AFA09B21FFF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35239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EA32930-99D7-4DA0-81D0-FB224D928A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968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527170F-919D-4754-8E8D-954B1CA93A6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2968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2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FE2-B4BD-4554-9890-8C6DEFCB3AE2}" type="datetime1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68DC5-DF12-4872-86EA-43F2A5BBA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50" y="5982075"/>
            <a:ext cx="2743200" cy="533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0CB1D-161B-4A92-AF75-AF59FBA39DFD}"/>
              </a:ext>
            </a:extLst>
          </p:cNvPr>
          <p:cNvGrpSpPr/>
          <p:nvPr userDrawn="1"/>
        </p:nvGrpSpPr>
        <p:grpSpPr>
          <a:xfrm>
            <a:off x="10624343" y="381000"/>
            <a:ext cx="947738" cy="739776"/>
            <a:chOff x="10864850" y="381000"/>
            <a:chExt cx="947738" cy="7397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4DCBC2C-0A00-4B93-AD8F-15F602AC1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6613" y="858838"/>
              <a:ext cx="796925" cy="261938"/>
            </a:xfrm>
            <a:custGeom>
              <a:avLst/>
              <a:gdLst>
                <a:gd name="T0" fmla="*/ 1333 w 1333"/>
                <a:gd name="T1" fmla="*/ 338 h 438"/>
                <a:gd name="T2" fmla="*/ 1273 w 1333"/>
                <a:gd name="T3" fmla="*/ 0 h 438"/>
                <a:gd name="T4" fmla="*/ 1064 w 1333"/>
                <a:gd name="T5" fmla="*/ 271 h 438"/>
                <a:gd name="T6" fmla="*/ 1157 w 1333"/>
                <a:gd name="T7" fmla="*/ 231 h 438"/>
                <a:gd name="T8" fmla="*/ 1102 w 1333"/>
                <a:gd name="T9" fmla="*/ 299 h 438"/>
                <a:gd name="T10" fmla="*/ 1033 w 1333"/>
                <a:gd name="T11" fmla="*/ 170 h 438"/>
                <a:gd name="T12" fmla="*/ 1157 w 1333"/>
                <a:gd name="T13" fmla="*/ 195 h 438"/>
                <a:gd name="T14" fmla="*/ 1046 w 1333"/>
                <a:gd name="T15" fmla="*/ 208 h 438"/>
                <a:gd name="T16" fmla="*/ 1087 w 1333"/>
                <a:gd name="T17" fmla="*/ 343 h 438"/>
                <a:gd name="T18" fmla="*/ 1160 w 1333"/>
                <a:gd name="T19" fmla="*/ 303 h 438"/>
                <a:gd name="T20" fmla="*/ 1215 w 1333"/>
                <a:gd name="T21" fmla="*/ 338 h 438"/>
                <a:gd name="T22" fmla="*/ 1212 w 1333"/>
                <a:gd name="T23" fmla="*/ 228 h 438"/>
                <a:gd name="T24" fmla="*/ 1112 w 1333"/>
                <a:gd name="T25" fmla="*/ 101 h 438"/>
                <a:gd name="T26" fmla="*/ 1033 w 1333"/>
                <a:gd name="T27" fmla="*/ 170 h 438"/>
                <a:gd name="T28" fmla="*/ 939 w 1333"/>
                <a:gd name="T29" fmla="*/ 343 h 438"/>
                <a:gd name="T30" fmla="*/ 982 w 1333"/>
                <a:gd name="T31" fmla="*/ 290 h 438"/>
                <a:gd name="T32" fmla="*/ 926 w 1333"/>
                <a:gd name="T33" fmla="*/ 258 h 438"/>
                <a:gd name="T34" fmla="*/ 979 w 1333"/>
                <a:gd name="T35" fmla="*/ 150 h 438"/>
                <a:gd name="T36" fmla="*/ 926 w 1333"/>
                <a:gd name="T37" fmla="*/ 106 h 438"/>
                <a:gd name="T38" fmla="*/ 865 w 1333"/>
                <a:gd name="T39" fmla="*/ 60 h 438"/>
                <a:gd name="T40" fmla="*/ 821 w 1333"/>
                <a:gd name="T41" fmla="*/ 106 h 438"/>
                <a:gd name="T42" fmla="*/ 865 w 1333"/>
                <a:gd name="T43" fmla="*/ 150 h 438"/>
                <a:gd name="T44" fmla="*/ 722 w 1333"/>
                <a:gd name="T45" fmla="*/ 64 h 438"/>
                <a:gd name="T46" fmla="*/ 782 w 1333"/>
                <a:gd name="T47" fmla="*/ 6 h 438"/>
                <a:gd name="T48" fmla="*/ 722 w 1333"/>
                <a:gd name="T49" fmla="*/ 64 h 438"/>
                <a:gd name="T50" fmla="*/ 782 w 1333"/>
                <a:gd name="T51" fmla="*/ 338 h 438"/>
                <a:gd name="T52" fmla="*/ 722 w 1333"/>
                <a:gd name="T53" fmla="*/ 106 h 438"/>
                <a:gd name="T54" fmla="*/ 601 w 1333"/>
                <a:gd name="T55" fmla="*/ 106 h 438"/>
                <a:gd name="T56" fmla="*/ 600 w 1333"/>
                <a:gd name="T57" fmla="*/ 138 h 438"/>
                <a:gd name="T58" fmla="*/ 430 w 1333"/>
                <a:gd name="T59" fmla="*/ 221 h 438"/>
                <a:gd name="T60" fmla="*/ 597 w 1333"/>
                <a:gd name="T61" fmla="*/ 301 h 438"/>
                <a:gd name="T62" fmla="*/ 528 w 1333"/>
                <a:gd name="T63" fmla="*/ 391 h 438"/>
                <a:gd name="T64" fmla="*/ 456 w 1333"/>
                <a:gd name="T65" fmla="*/ 422 h 438"/>
                <a:gd name="T66" fmla="*/ 658 w 1333"/>
                <a:gd name="T67" fmla="*/ 316 h 438"/>
                <a:gd name="T68" fmla="*/ 601 w 1333"/>
                <a:gd name="T69" fmla="*/ 106 h 438"/>
                <a:gd name="T70" fmla="*/ 493 w 1333"/>
                <a:gd name="T71" fmla="*/ 221 h 438"/>
                <a:gd name="T72" fmla="*/ 598 w 1333"/>
                <a:gd name="T73" fmla="*/ 220 h 438"/>
                <a:gd name="T74" fmla="*/ 321 w 1333"/>
                <a:gd name="T75" fmla="*/ 64 h 438"/>
                <a:gd name="T76" fmla="*/ 382 w 1333"/>
                <a:gd name="T77" fmla="*/ 6 h 438"/>
                <a:gd name="T78" fmla="*/ 321 w 1333"/>
                <a:gd name="T79" fmla="*/ 64 h 438"/>
                <a:gd name="T80" fmla="*/ 382 w 1333"/>
                <a:gd name="T81" fmla="*/ 338 h 438"/>
                <a:gd name="T82" fmla="*/ 321 w 1333"/>
                <a:gd name="T83" fmla="*/ 106 h 438"/>
                <a:gd name="T84" fmla="*/ 63 w 1333"/>
                <a:gd name="T85" fmla="*/ 73 h 438"/>
                <a:gd name="T86" fmla="*/ 202 w 1333"/>
                <a:gd name="T87" fmla="*/ 181 h 438"/>
                <a:gd name="T88" fmla="*/ 63 w 1333"/>
                <a:gd name="T89" fmla="*/ 288 h 438"/>
                <a:gd name="T90" fmla="*/ 0 w 1333"/>
                <a:gd name="T91" fmla="*/ 338 h 438"/>
                <a:gd name="T92" fmla="*/ 268 w 1333"/>
                <a:gd name="T93" fmla="*/ 181 h 438"/>
                <a:gd name="T94" fmla="*/ 0 w 1333"/>
                <a:gd name="T95" fmla="*/ 2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3" h="438">
                  <a:moveTo>
                    <a:pt x="1273" y="338"/>
                  </a:moveTo>
                  <a:cubicBezTo>
                    <a:pt x="1333" y="338"/>
                    <a:pt x="1333" y="338"/>
                    <a:pt x="1333" y="338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273" y="0"/>
                    <a:pt x="1273" y="0"/>
                    <a:pt x="1273" y="0"/>
                  </a:cubicBezTo>
                  <a:lnTo>
                    <a:pt x="1273" y="338"/>
                  </a:lnTo>
                  <a:close/>
                  <a:moveTo>
                    <a:pt x="1064" y="271"/>
                  </a:moveTo>
                  <a:cubicBezTo>
                    <a:pt x="1064" y="235"/>
                    <a:pt x="1104" y="231"/>
                    <a:pt x="1131" y="231"/>
                  </a:cubicBezTo>
                  <a:cubicBezTo>
                    <a:pt x="1157" y="231"/>
                    <a:pt x="1157" y="231"/>
                    <a:pt x="1157" y="231"/>
                  </a:cubicBezTo>
                  <a:cubicBezTo>
                    <a:pt x="1157" y="249"/>
                    <a:pt x="1154" y="266"/>
                    <a:pt x="1144" y="279"/>
                  </a:cubicBezTo>
                  <a:cubicBezTo>
                    <a:pt x="1135" y="291"/>
                    <a:pt x="1120" y="299"/>
                    <a:pt x="1102" y="299"/>
                  </a:cubicBezTo>
                  <a:cubicBezTo>
                    <a:pt x="1080" y="299"/>
                    <a:pt x="1064" y="291"/>
                    <a:pt x="1064" y="271"/>
                  </a:cubicBezTo>
                  <a:moveTo>
                    <a:pt x="1033" y="170"/>
                  </a:moveTo>
                  <a:cubicBezTo>
                    <a:pt x="1053" y="155"/>
                    <a:pt x="1079" y="145"/>
                    <a:pt x="1105" y="145"/>
                  </a:cubicBezTo>
                  <a:cubicBezTo>
                    <a:pt x="1140" y="145"/>
                    <a:pt x="1157" y="157"/>
                    <a:pt x="1157" y="195"/>
                  </a:cubicBezTo>
                  <a:cubicBezTo>
                    <a:pt x="1124" y="195"/>
                    <a:pt x="1124" y="195"/>
                    <a:pt x="1124" y="195"/>
                  </a:cubicBezTo>
                  <a:cubicBezTo>
                    <a:pt x="1098" y="195"/>
                    <a:pt x="1069" y="197"/>
                    <a:pt x="1046" y="208"/>
                  </a:cubicBezTo>
                  <a:cubicBezTo>
                    <a:pt x="1023" y="220"/>
                    <a:pt x="1006" y="240"/>
                    <a:pt x="1006" y="275"/>
                  </a:cubicBezTo>
                  <a:cubicBezTo>
                    <a:pt x="1006" y="319"/>
                    <a:pt x="1046" y="343"/>
                    <a:pt x="1087" y="343"/>
                  </a:cubicBezTo>
                  <a:cubicBezTo>
                    <a:pt x="1115" y="343"/>
                    <a:pt x="1145" y="329"/>
                    <a:pt x="1159" y="303"/>
                  </a:cubicBezTo>
                  <a:cubicBezTo>
                    <a:pt x="1160" y="303"/>
                    <a:pt x="1160" y="303"/>
                    <a:pt x="1160" y="303"/>
                  </a:cubicBezTo>
                  <a:cubicBezTo>
                    <a:pt x="1160" y="311"/>
                    <a:pt x="1160" y="326"/>
                    <a:pt x="1162" y="338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4" y="320"/>
                    <a:pt x="1213" y="304"/>
                    <a:pt x="1213" y="286"/>
                  </a:cubicBezTo>
                  <a:cubicBezTo>
                    <a:pt x="1212" y="269"/>
                    <a:pt x="1212" y="252"/>
                    <a:pt x="1212" y="228"/>
                  </a:cubicBezTo>
                  <a:cubicBezTo>
                    <a:pt x="1212" y="198"/>
                    <a:pt x="1212" y="198"/>
                    <a:pt x="1212" y="198"/>
                  </a:cubicBezTo>
                  <a:cubicBezTo>
                    <a:pt x="1212" y="130"/>
                    <a:pt x="1183" y="101"/>
                    <a:pt x="1112" y="101"/>
                  </a:cubicBezTo>
                  <a:cubicBezTo>
                    <a:pt x="1086" y="101"/>
                    <a:pt x="1055" y="107"/>
                    <a:pt x="1031" y="118"/>
                  </a:cubicBezTo>
                  <a:lnTo>
                    <a:pt x="1033" y="170"/>
                  </a:lnTo>
                  <a:close/>
                  <a:moveTo>
                    <a:pt x="865" y="268"/>
                  </a:moveTo>
                  <a:cubicBezTo>
                    <a:pt x="865" y="314"/>
                    <a:pt x="892" y="343"/>
                    <a:pt x="939" y="343"/>
                  </a:cubicBezTo>
                  <a:cubicBezTo>
                    <a:pt x="957" y="343"/>
                    <a:pt x="971" y="342"/>
                    <a:pt x="983" y="338"/>
                  </a:cubicBezTo>
                  <a:cubicBezTo>
                    <a:pt x="982" y="290"/>
                    <a:pt x="982" y="290"/>
                    <a:pt x="982" y="290"/>
                  </a:cubicBezTo>
                  <a:cubicBezTo>
                    <a:pt x="975" y="294"/>
                    <a:pt x="965" y="297"/>
                    <a:pt x="954" y="297"/>
                  </a:cubicBezTo>
                  <a:cubicBezTo>
                    <a:pt x="931" y="297"/>
                    <a:pt x="926" y="278"/>
                    <a:pt x="926" y="258"/>
                  </a:cubicBezTo>
                  <a:cubicBezTo>
                    <a:pt x="926" y="150"/>
                    <a:pt x="926" y="150"/>
                    <a:pt x="926" y="150"/>
                  </a:cubicBezTo>
                  <a:cubicBezTo>
                    <a:pt x="979" y="150"/>
                    <a:pt x="979" y="150"/>
                    <a:pt x="979" y="150"/>
                  </a:cubicBezTo>
                  <a:cubicBezTo>
                    <a:pt x="979" y="106"/>
                    <a:pt x="979" y="106"/>
                    <a:pt x="979" y="106"/>
                  </a:cubicBezTo>
                  <a:cubicBezTo>
                    <a:pt x="926" y="106"/>
                    <a:pt x="926" y="106"/>
                    <a:pt x="926" y="106"/>
                  </a:cubicBezTo>
                  <a:cubicBezTo>
                    <a:pt x="926" y="40"/>
                    <a:pt x="926" y="40"/>
                    <a:pt x="926" y="40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5" y="106"/>
                    <a:pt x="865" y="106"/>
                    <a:pt x="865" y="106"/>
                  </a:cubicBezTo>
                  <a:cubicBezTo>
                    <a:pt x="821" y="106"/>
                    <a:pt x="821" y="106"/>
                    <a:pt x="821" y="106"/>
                  </a:cubicBezTo>
                  <a:cubicBezTo>
                    <a:pt x="821" y="150"/>
                    <a:pt x="821" y="150"/>
                    <a:pt x="821" y="150"/>
                  </a:cubicBezTo>
                  <a:cubicBezTo>
                    <a:pt x="865" y="150"/>
                    <a:pt x="865" y="150"/>
                    <a:pt x="865" y="150"/>
                  </a:cubicBezTo>
                  <a:lnTo>
                    <a:pt x="865" y="268"/>
                  </a:lnTo>
                  <a:close/>
                  <a:moveTo>
                    <a:pt x="722" y="64"/>
                  </a:moveTo>
                  <a:cubicBezTo>
                    <a:pt x="782" y="64"/>
                    <a:pt x="782" y="64"/>
                    <a:pt x="782" y="64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22" y="6"/>
                    <a:pt x="722" y="6"/>
                    <a:pt x="722" y="6"/>
                  </a:cubicBezTo>
                  <a:lnTo>
                    <a:pt x="722" y="64"/>
                  </a:lnTo>
                  <a:close/>
                  <a:moveTo>
                    <a:pt x="722" y="338"/>
                  </a:moveTo>
                  <a:cubicBezTo>
                    <a:pt x="782" y="338"/>
                    <a:pt x="782" y="338"/>
                    <a:pt x="782" y="338"/>
                  </a:cubicBezTo>
                  <a:cubicBezTo>
                    <a:pt x="782" y="106"/>
                    <a:pt x="782" y="106"/>
                    <a:pt x="782" y="106"/>
                  </a:cubicBezTo>
                  <a:cubicBezTo>
                    <a:pt x="722" y="106"/>
                    <a:pt x="722" y="106"/>
                    <a:pt x="722" y="106"/>
                  </a:cubicBezTo>
                  <a:lnTo>
                    <a:pt x="722" y="338"/>
                  </a:lnTo>
                  <a:close/>
                  <a:moveTo>
                    <a:pt x="601" y="106"/>
                  </a:moveTo>
                  <a:cubicBezTo>
                    <a:pt x="601" y="138"/>
                    <a:pt x="601" y="138"/>
                    <a:pt x="601" y="138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83" y="111"/>
                    <a:pt x="559" y="101"/>
                    <a:pt x="529" y="101"/>
                  </a:cubicBezTo>
                  <a:cubicBezTo>
                    <a:pt x="459" y="101"/>
                    <a:pt x="430" y="165"/>
                    <a:pt x="430" y="221"/>
                  </a:cubicBezTo>
                  <a:cubicBezTo>
                    <a:pt x="430" y="283"/>
                    <a:pt x="456" y="338"/>
                    <a:pt x="525" y="338"/>
                  </a:cubicBezTo>
                  <a:cubicBezTo>
                    <a:pt x="559" y="338"/>
                    <a:pt x="586" y="321"/>
                    <a:pt x="597" y="301"/>
                  </a:cubicBezTo>
                  <a:cubicBezTo>
                    <a:pt x="598" y="301"/>
                    <a:pt x="598" y="301"/>
                    <a:pt x="598" y="301"/>
                  </a:cubicBezTo>
                  <a:cubicBezTo>
                    <a:pt x="598" y="341"/>
                    <a:pt x="595" y="391"/>
                    <a:pt x="528" y="391"/>
                  </a:cubicBezTo>
                  <a:cubicBezTo>
                    <a:pt x="509" y="391"/>
                    <a:pt x="479" y="381"/>
                    <a:pt x="460" y="371"/>
                  </a:cubicBezTo>
                  <a:cubicBezTo>
                    <a:pt x="456" y="422"/>
                    <a:pt x="456" y="422"/>
                    <a:pt x="456" y="422"/>
                  </a:cubicBezTo>
                  <a:cubicBezTo>
                    <a:pt x="484" y="434"/>
                    <a:pt x="512" y="438"/>
                    <a:pt x="536" y="438"/>
                  </a:cubicBezTo>
                  <a:cubicBezTo>
                    <a:pt x="633" y="438"/>
                    <a:pt x="658" y="379"/>
                    <a:pt x="658" y="316"/>
                  </a:cubicBezTo>
                  <a:cubicBezTo>
                    <a:pt x="658" y="106"/>
                    <a:pt x="658" y="106"/>
                    <a:pt x="658" y="106"/>
                  </a:cubicBezTo>
                  <a:lnTo>
                    <a:pt x="601" y="106"/>
                  </a:lnTo>
                  <a:close/>
                  <a:moveTo>
                    <a:pt x="545" y="291"/>
                  </a:moveTo>
                  <a:cubicBezTo>
                    <a:pt x="510" y="291"/>
                    <a:pt x="493" y="252"/>
                    <a:pt x="493" y="221"/>
                  </a:cubicBezTo>
                  <a:cubicBezTo>
                    <a:pt x="493" y="185"/>
                    <a:pt x="506" y="148"/>
                    <a:pt x="547" y="148"/>
                  </a:cubicBezTo>
                  <a:cubicBezTo>
                    <a:pt x="583" y="148"/>
                    <a:pt x="598" y="180"/>
                    <a:pt x="598" y="220"/>
                  </a:cubicBezTo>
                  <a:cubicBezTo>
                    <a:pt x="598" y="258"/>
                    <a:pt x="583" y="291"/>
                    <a:pt x="545" y="291"/>
                  </a:cubicBezTo>
                  <a:moveTo>
                    <a:pt x="321" y="64"/>
                  </a:moveTo>
                  <a:cubicBezTo>
                    <a:pt x="382" y="64"/>
                    <a:pt x="382" y="64"/>
                    <a:pt x="382" y="64"/>
                  </a:cubicBezTo>
                  <a:cubicBezTo>
                    <a:pt x="382" y="6"/>
                    <a:pt x="382" y="6"/>
                    <a:pt x="382" y="6"/>
                  </a:cubicBezTo>
                  <a:cubicBezTo>
                    <a:pt x="321" y="6"/>
                    <a:pt x="321" y="6"/>
                    <a:pt x="321" y="6"/>
                  </a:cubicBezTo>
                  <a:lnTo>
                    <a:pt x="321" y="64"/>
                  </a:lnTo>
                  <a:close/>
                  <a:moveTo>
                    <a:pt x="321" y="338"/>
                  </a:moveTo>
                  <a:cubicBezTo>
                    <a:pt x="382" y="338"/>
                    <a:pt x="382" y="338"/>
                    <a:pt x="382" y="338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321" y="338"/>
                  </a:lnTo>
                  <a:close/>
                  <a:moveTo>
                    <a:pt x="63" y="73"/>
                  </a:moveTo>
                  <a:cubicBezTo>
                    <a:pt x="98" y="73"/>
                    <a:pt x="98" y="73"/>
                    <a:pt x="98" y="73"/>
                  </a:cubicBezTo>
                  <a:cubicBezTo>
                    <a:pt x="151" y="73"/>
                    <a:pt x="202" y="112"/>
                    <a:pt x="202" y="181"/>
                  </a:cubicBezTo>
                  <a:cubicBezTo>
                    <a:pt x="202" y="249"/>
                    <a:pt x="151" y="288"/>
                    <a:pt x="98" y="288"/>
                  </a:cubicBezTo>
                  <a:cubicBezTo>
                    <a:pt x="63" y="288"/>
                    <a:pt x="63" y="288"/>
                    <a:pt x="63" y="288"/>
                  </a:cubicBezTo>
                  <a:lnTo>
                    <a:pt x="63" y="73"/>
                  </a:lnTo>
                  <a:close/>
                  <a:moveTo>
                    <a:pt x="0" y="338"/>
                  </a:moveTo>
                  <a:cubicBezTo>
                    <a:pt x="86" y="338"/>
                    <a:pt x="86" y="338"/>
                    <a:pt x="86" y="338"/>
                  </a:cubicBezTo>
                  <a:cubicBezTo>
                    <a:pt x="183" y="338"/>
                    <a:pt x="268" y="306"/>
                    <a:pt x="268" y="181"/>
                  </a:cubicBezTo>
                  <a:cubicBezTo>
                    <a:pt x="268" y="56"/>
                    <a:pt x="183" y="24"/>
                    <a:pt x="8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57218B0-6241-4B9F-8494-D2C5D6E4F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4850" y="381000"/>
              <a:ext cx="947738" cy="382588"/>
            </a:xfrm>
            <a:custGeom>
              <a:avLst/>
              <a:gdLst>
                <a:gd name="T0" fmla="*/ 1526 w 1585"/>
                <a:gd name="T1" fmla="*/ 76 h 639"/>
                <a:gd name="T2" fmla="*/ 1493 w 1585"/>
                <a:gd name="T3" fmla="*/ 178 h 639"/>
                <a:gd name="T4" fmla="*/ 1379 w 1585"/>
                <a:gd name="T5" fmla="*/ 155 h 639"/>
                <a:gd name="T6" fmla="*/ 1280 w 1585"/>
                <a:gd name="T7" fmla="*/ 204 h 639"/>
                <a:gd name="T8" fmla="*/ 1480 w 1585"/>
                <a:gd name="T9" fmla="*/ 406 h 639"/>
                <a:gd name="T10" fmla="*/ 1228 w 1585"/>
                <a:gd name="T11" fmla="*/ 585 h 639"/>
                <a:gd name="T12" fmla="*/ 1068 w 1585"/>
                <a:gd name="T13" fmla="*/ 558 h 639"/>
                <a:gd name="T14" fmla="*/ 1101 w 1585"/>
                <a:gd name="T15" fmla="*/ 453 h 639"/>
                <a:gd name="T16" fmla="*/ 1228 w 1585"/>
                <a:gd name="T17" fmla="*/ 483 h 639"/>
                <a:gd name="T18" fmla="*/ 1338 w 1585"/>
                <a:gd name="T19" fmla="*/ 422 h 639"/>
                <a:gd name="T20" fmla="*/ 1138 w 1585"/>
                <a:gd name="T21" fmla="*/ 225 h 639"/>
                <a:gd name="T22" fmla="*/ 1368 w 1585"/>
                <a:gd name="T23" fmla="*/ 53 h 639"/>
                <a:gd name="T24" fmla="*/ 1526 w 1585"/>
                <a:gd name="T25" fmla="*/ 76 h 639"/>
                <a:gd name="T26" fmla="*/ 1129 w 1585"/>
                <a:gd name="T27" fmla="*/ 62 h 639"/>
                <a:gd name="T28" fmla="*/ 1021 w 1585"/>
                <a:gd name="T29" fmla="*/ 576 h 639"/>
                <a:gd name="T30" fmla="*/ 883 w 1585"/>
                <a:gd name="T31" fmla="*/ 576 h 639"/>
                <a:gd name="T32" fmla="*/ 929 w 1585"/>
                <a:gd name="T33" fmla="*/ 356 h 639"/>
                <a:gd name="T34" fmla="*/ 765 w 1585"/>
                <a:gd name="T35" fmla="*/ 356 h 639"/>
                <a:gd name="T36" fmla="*/ 719 w 1585"/>
                <a:gd name="T37" fmla="*/ 576 h 639"/>
                <a:gd name="T38" fmla="*/ 581 w 1585"/>
                <a:gd name="T39" fmla="*/ 576 h 639"/>
                <a:gd name="T40" fmla="*/ 688 w 1585"/>
                <a:gd name="T41" fmla="*/ 62 h 639"/>
                <a:gd name="T42" fmla="*/ 827 w 1585"/>
                <a:gd name="T43" fmla="*/ 62 h 639"/>
                <a:gd name="T44" fmla="*/ 786 w 1585"/>
                <a:gd name="T45" fmla="*/ 258 h 639"/>
                <a:gd name="T46" fmla="*/ 950 w 1585"/>
                <a:gd name="T47" fmla="*/ 258 h 639"/>
                <a:gd name="T48" fmla="*/ 990 w 1585"/>
                <a:gd name="T49" fmla="*/ 62 h 639"/>
                <a:gd name="T50" fmla="*/ 1129 w 1585"/>
                <a:gd name="T51" fmla="*/ 62 h 639"/>
                <a:gd name="T52" fmla="*/ 637 w 1585"/>
                <a:gd name="T53" fmla="*/ 62 h 639"/>
                <a:gd name="T54" fmla="*/ 528 w 1585"/>
                <a:gd name="T55" fmla="*/ 576 h 639"/>
                <a:gd name="T56" fmla="*/ 356 w 1585"/>
                <a:gd name="T57" fmla="*/ 576 h 639"/>
                <a:gd name="T58" fmla="*/ 248 w 1585"/>
                <a:gd name="T59" fmla="*/ 220 h 639"/>
                <a:gd name="T60" fmla="*/ 247 w 1585"/>
                <a:gd name="T61" fmla="*/ 220 h 639"/>
                <a:gd name="T62" fmla="*/ 175 w 1585"/>
                <a:gd name="T63" fmla="*/ 576 h 639"/>
                <a:gd name="T64" fmla="*/ 45 w 1585"/>
                <a:gd name="T65" fmla="*/ 576 h 639"/>
                <a:gd name="T66" fmla="*/ 155 w 1585"/>
                <a:gd name="T67" fmla="*/ 62 h 639"/>
                <a:gd name="T68" fmla="*/ 327 w 1585"/>
                <a:gd name="T69" fmla="*/ 62 h 639"/>
                <a:gd name="T70" fmla="*/ 433 w 1585"/>
                <a:gd name="T71" fmla="*/ 418 h 639"/>
                <a:gd name="T72" fmla="*/ 435 w 1585"/>
                <a:gd name="T73" fmla="*/ 418 h 639"/>
                <a:gd name="T74" fmla="*/ 507 w 1585"/>
                <a:gd name="T75" fmla="*/ 62 h 639"/>
                <a:gd name="T76" fmla="*/ 637 w 1585"/>
                <a:gd name="T77" fmla="*/ 62 h 639"/>
                <a:gd name="T78" fmla="*/ 1585 w 1585"/>
                <a:gd name="T79" fmla="*/ 0 h 639"/>
                <a:gd name="T80" fmla="*/ 0 w 1585"/>
                <a:gd name="T81" fmla="*/ 0 h 639"/>
                <a:gd name="T82" fmla="*/ 0 w 1585"/>
                <a:gd name="T83" fmla="*/ 639 h 639"/>
                <a:gd name="T84" fmla="*/ 1585 w 1585"/>
                <a:gd name="T85" fmla="*/ 639 h 639"/>
                <a:gd name="T86" fmla="*/ 1585 w 1585"/>
                <a:gd name="T8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5" h="639">
                  <a:moveTo>
                    <a:pt x="1526" y="76"/>
                  </a:moveTo>
                  <a:cubicBezTo>
                    <a:pt x="1493" y="178"/>
                    <a:pt x="1493" y="178"/>
                    <a:pt x="1493" y="178"/>
                  </a:cubicBezTo>
                  <a:cubicBezTo>
                    <a:pt x="1466" y="166"/>
                    <a:pt x="1430" y="155"/>
                    <a:pt x="1379" y="155"/>
                  </a:cubicBezTo>
                  <a:cubicBezTo>
                    <a:pt x="1324" y="155"/>
                    <a:pt x="1280" y="163"/>
                    <a:pt x="1280" y="204"/>
                  </a:cubicBezTo>
                  <a:cubicBezTo>
                    <a:pt x="1280" y="277"/>
                    <a:pt x="1480" y="250"/>
                    <a:pt x="1480" y="406"/>
                  </a:cubicBezTo>
                  <a:cubicBezTo>
                    <a:pt x="1480" y="548"/>
                    <a:pt x="1348" y="585"/>
                    <a:pt x="1228" y="585"/>
                  </a:cubicBezTo>
                  <a:cubicBezTo>
                    <a:pt x="1175" y="585"/>
                    <a:pt x="1113" y="572"/>
                    <a:pt x="1068" y="558"/>
                  </a:cubicBezTo>
                  <a:cubicBezTo>
                    <a:pt x="1101" y="453"/>
                    <a:pt x="1101" y="453"/>
                    <a:pt x="1101" y="453"/>
                  </a:cubicBezTo>
                  <a:cubicBezTo>
                    <a:pt x="1128" y="471"/>
                    <a:pt x="1183" y="483"/>
                    <a:pt x="1228" y="483"/>
                  </a:cubicBezTo>
                  <a:cubicBezTo>
                    <a:pt x="1271" y="483"/>
                    <a:pt x="1338" y="475"/>
                    <a:pt x="1338" y="422"/>
                  </a:cubicBezTo>
                  <a:cubicBezTo>
                    <a:pt x="1338" y="339"/>
                    <a:pt x="1138" y="370"/>
                    <a:pt x="1138" y="225"/>
                  </a:cubicBezTo>
                  <a:cubicBezTo>
                    <a:pt x="1138" y="93"/>
                    <a:pt x="1254" y="53"/>
                    <a:pt x="1368" y="53"/>
                  </a:cubicBezTo>
                  <a:cubicBezTo>
                    <a:pt x="1431" y="53"/>
                    <a:pt x="1491" y="60"/>
                    <a:pt x="1526" y="76"/>
                  </a:cubicBezTo>
                  <a:moveTo>
                    <a:pt x="1129" y="62"/>
                  </a:moveTo>
                  <a:cubicBezTo>
                    <a:pt x="1021" y="576"/>
                    <a:pt x="1021" y="576"/>
                    <a:pt x="1021" y="576"/>
                  </a:cubicBezTo>
                  <a:cubicBezTo>
                    <a:pt x="883" y="576"/>
                    <a:pt x="883" y="576"/>
                    <a:pt x="883" y="576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765" y="356"/>
                    <a:pt x="765" y="356"/>
                    <a:pt x="765" y="35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581" y="576"/>
                    <a:pt x="581" y="576"/>
                    <a:pt x="581" y="576"/>
                  </a:cubicBezTo>
                  <a:cubicBezTo>
                    <a:pt x="688" y="62"/>
                    <a:pt x="688" y="62"/>
                    <a:pt x="688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950" y="258"/>
                    <a:pt x="950" y="258"/>
                    <a:pt x="950" y="258"/>
                  </a:cubicBezTo>
                  <a:cubicBezTo>
                    <a:pt x="990" y="62"/>
                    <a:pt x="990" y="62"/>
                    <a:pt x="990" y="62"/>
                  </a:cubicBezTo>
                  <a:lnTo>
                    <a:pt x="1129" y="62"/>
                  </a:lnTo>
                  <a:close/>
                  <a:moveTo>
                    <a:pt x="637" y="62"/>
                  </a:moveTo>
                  <a:cubicBezTo>
                    <a:pt x="528" y="576"/>
                    <a:pt x="528" y="576"/>
                    <a:pt x="528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45" y="576"/>
                    <a:pt x="45" y="576"/>
                    <a:pt x="45" y="57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433" y="418"/>
                    <a:pt x="433" y="418"/>
                    <a:pt x="433" y="418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507" y="62"/>
                    <a:pt x="507" y="62"/>
                    <a:pt x="507" y="62"/>
                  </a:cubicBezTo>
                  <a:lnTo>
                    <a:pt x="637" y="62"/>
                  </a:lnTo>
                  <a:close/>
                  <a:moveTo>
                    <a:pt x="15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1585" y="639"/>
                    <a:pt x="1585" y="639"/>
                    <a:pt x="1585" y="639"/>
                  </a:cubicBezTo>
                  <a:lnTo>
                    <a:pt x="1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82E83C6-071F-6543-A37C-347DE03E0367}"/>
              </a:ext>
            </a:extLst>
          </p:cNvPr>
          <p:cNvSpPr/>
          <p:nvPr userDrawn="1"/>
        </p:nvSpPr>
        <p:spPr>
          <a:xfrm>
            <a:off x="534154" y="2715939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with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@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nhsdigital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</a:t>
            </a: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www.digital.nhs.uk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5135B-5894-3247-B1DB-8C8B08C428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174" y="4161169"/>
            <a:ext cx="267865" cy="266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FA719-734B-4143-A9A3-CBD1B4A0A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142" y="4614857"/>
            <a:ext cx="185146" cy="294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EF173B-1D9D-554D-9197-C98F3E457E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0" y="3725236"/>
            <a:ext cx="323428" cy="2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accent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(Blue)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543800" y="381000"/>
            <a:ext cx="4648200" cy="5648325"/>
          </a:xfrm>
          <a:blipFill>
            <a:blip r:embed="rId2"/>
            <a:stretch>
              <a:fillRect/>
            </a:stretch>
          </a:blipFill>
        </p:spPr>
        <p:txBody>
          <a:bodyPr lIns="720000" tIns="3096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GB" sz="1700" b="0" kern="1200" spc="2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then ‘right-click’ image and choose ‘Send to back'</a:t>
            </a:r>
          </a:p>
        </p:txBody>
      </p:sp>
    </p:spTree>
    <p:extLst>
      <p:ext uri="{BB962C8B-B14F-4D97-AF65-F5344CB8AC3E}">
        <p14:creationId xmlns:p14="http://schemas.microsoft.com/office/powerpoint/2010/main" val="30020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(Full Imag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2086" y="0"/>
            <a:ext cx="12194086" cy="6858000"/>
          </a:xfrm>
          <a:blipFill>
            <a:blip r:embed="rId2"/>
            <a:stretch>
              <a:fillRect/>
            </a:stretch>
          </a:blipFill>
        </p:spPr>
        <p:txBody>
          <a:bodyPr lIns="612000" tIns="2520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700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</a:t>
            </a:r>
            <a:br>
              <a:rPr lang="en-GB" dirty="0"/>
            </a:br>
            <a:r>
              <a:rPr lang="en-GB" dirty="0"/>
              <a:t>then ‘right-click’ image and choose ‘Send to back'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8000" y="1"/>
            <a:ext cx="4267200" cy="5695950"/>
          </a:xfrm>
          <a:solidFill>
            <a:schemeClr val="accent1">
              <a:alpha val="82000"/>
            </a:schemeClr>
          </a:solidFill>
        </p:spPr>
        <p:txBody>
          <a:bodyPr lIns="540000" tIns="1008000" rIns="540000" anchor="t"/>
          <a:lstStyle>
            <a:lvl1pPr marL="123825" indent="-123825">
              <a:spcBef>
                <a:spcPts val="0"/>
              </a:spcBef>
              <a:spcAft>
                <a:spcPts val="600"/>
              </a:spcAft>
              <a:buNone/>
              <a:defRPr sz="2700" b="0">
                <a:solidFill>
                  <a:schemeClr val="bg1"/>
                </a:solidFill>
              </a:defRPr>
            </a:lvl1pPr>
            <a:lvl2pPr marL="123825" indent="0">
              <a:spcBef>
                <a:spcPts val="0"/>
              </a:spcBef>
              <a:buNone/>
              <a:defRPr sz="18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38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275844" cy="507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99390" y="1185864"/>
            <a:ext cx="5275844" cy="507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004400"/>
            <a:ext cx="10128884" cy="2059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160800"/>
            <a:ext cx="10128884" cy="24228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3223-107E-45B1-8E17-635BA3AEFADA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004400"/>
            <a:ext cx="10296000" cy="2059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160800"/>
            <a:ext cx="10296000" cy="24228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A3223-107E-45B1-8E17-635BA3AEFADA}" type="datetime1">
              <a:rPr lang="en-GB" smtClean="0"/>
              <a:pPr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320678"/>
            <a:ext cx="10975258" cy="865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185864"/>
            <a:ext cx="10975258" cy="50752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5199" y="6432550"/>
            <a:ext cx="229234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8BB7857-DBC9-4782-AAC6-5B3ABAF5DFB6}" type="datetime1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6800" y="6432550"/>
            <a:ext cx="4978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7550" y="6432550"/>
            <a:ext cx="706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5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4" r:id="rId10"/>
    <p:sldLayoutId id="2147483725" r:id="rId11"/>
    <p:sldLayoutId id="2147483726" r:id="rId12"/>
    <p:sldLayoutId id="2147483732" r:id="rId13"/>
    <p:sldLayoutId id="2147483708" r:id="rId14"/>
    <p:sldLayoutId id="2147483670" r:id="rId15"/>
    <p:sldLayoutId id="2147483709" r:id="rId16"/>
    <p:sldLayoutId id="2147483672" r:id="rId17"/>
    <p:sldLayoutId id="2147483675" r:id="rId18"/>
    <p:sldLayoutId id="2147483676" r:id="rId19"/>
    <p:sldLayoutId id="2147483710" r:id="rId20"/>
    <p:sldLayoutId id="2147483711" r:id="rId21"/>
    <p:sldLayoutId id="2147483712" r:id="rId22"/>
    <p:sldLayoutId id="214748365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120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2pPr>
      <a:lvl3pPr marL="892175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3pPr>
      <a:lvl4pPr marL="1260475" indent="-1793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4pPr>
      <a:lvl5pPr marL="1617663" indent="-1793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bit.ly/SocialCare_HUB" TargetMode="External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5528" y="3217848"/>
            <a:ext cx="10097729" cy="2057288"/>
          </a:xfrm>
        </p:spPr>
        <p:txBody>
          <a:bodyPr>
            <a:normAutofit/>
          </a:bodyPr>
          <a:lstStyle/>
          <a:p>
            <a:r>
              <a:rPr lang="en-GB" dirty="0"/>
              <a:t>2018 Campion Award for Excellence in Official Statistics - shortlist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5527" y="1511301"/>
            <a:ext cx="10821049" cy="2421572"/>
          </a:xfrm>
        </p:spPr>
        <p:txBody>
          <a:bodyPr>
            <a:normAutofit/>
          </a:bodyPr>
          <a:lstStyle/>
          <a:p>
            <a:r>
              <a:rPr lang="en-GB" sz="4000" dirty="0"/>
              <a:t>Developments in Adult Social Care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589520" y="5639420"/>
            <a:ext cx="4286958" cy="940985"/>
          </a:xfrm>
        </p:spPr>
        <p:txBody>
          <a:bodyPr>
            <a:normAutofit/>
          </a:bodyPr>
          <a:lstStyle/>
          <a:p>
            <a:r>
              <a:rPr lang="en-GB" sz="2000" dirty="0"/>
              <a:t>Presented by</a:t>
            </a:r>
          </a:p>
          <a:p>
            <a:pPr lvl="1"/>
            <a:r>
              <a:rPr lang="en-GB" sz="2000" dirty="0"/>
              <a:t>Jane Winter &amp; Robyn Wilson</a:t>
            </a:r>
          </a:p>
        </p:txBody>
      </p:sp>
    </p:spTree>
    <p:extLst>
      <p:ext uri="{BB962C8B-B14F-4D97-AF65-F5344CB8AC3E}">
        <p14:creationId xmlns:p14="http://schemas.microsoft.com/office/powerpoint/2010/main" val="2339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8406-FBA0-4040-B318-EA5F6B30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Suite of Adult Social Care Official Statistics in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7C9A-FB22-4B02-AC92-78A54C45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85864"/>
            <a:ext cx="3222484" cy="5324472"/>
          </a:xfr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>
                <a:solidFill>
                  <a:schemeClr val="accent6"/>
                </a:solidFill>
              </a:rPr>
              <a:t>ACTIVITY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b="1" dirty="0">
              <a:solidFill>
                <a:schemeClr val="accent6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Community Care Statistics and Social Services Activity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Safeguarding Adults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Deprivation of Liberty Safeguards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Guardianship under the MH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C2996-4F55-4219-B564-7DEC5B8A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9EC25C-FD16-4EE7-9B9E-F256253589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6354" y="1185864"/>
            <a:ext cx="2500682" cy="3188016"/>
          </a:xfr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accent6"/>
                </a:solidFill>
              </a:rPr>
              <a:t>WORKFORCE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Directly employed local authority  workforce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AE605B-BC66-4A3F-9376-053D40FA7411}"/>
              </a:ext>
            </a:extLst>
          </p:cNvPr>
          <p:cNvSpPr txBox="1">
            <a:spLocks/>
          </p:cNvSpPr>
          <p:nvPr/>
        </p:nvSpPr>
        <p:spPr>
          <a:xfrm>
            <a:off x="4044308" y="1185864"/>
            <a:ext cx="2416222" cy="318801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spc="20">
                <a:solidFill>
                  <a:schemeClr val="accent6"/>
                </a:solidFill>
              </a:defRPr>
            </a:lvl1pPr>
            <a:lvl2pPr marL="534988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2pPr>
            <a:lvl3pPr marL="892175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3pPr>
            <a:lvl4pPr marL="1260475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4pPr>
            <a:lvl5pPr marL="1617663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1200"/>
              </a:spcAft>
            </a:pPr>
            <a:r>
              <a:rPr lang="en-GB" dirty="0"/>
              <a:t>FINANCE</a:t>
            </a:r>
          </a:p>
          <a:p>
            <a:pPr>
              <a:spcAft>
                <a:spcPts val="1200"/>
              </a:spcAft>
            </a:pPr>
            <a:r>
              <a:rPr lang="en-GB" b="0" dirty="0"/>
              <a:t>Adult Social Care Finance Return</a:t>
            </a:r>
          </a:p>
          <a:p>
            <a:pPr>
              <a:spcAft>
                <a:spcPts val="1200"/>
              </a:spcAft>
            </a:pPr>
            <a:r>
              <a:rPr lang="en-GB" b="0" dirty="0"/>
              <a:t>Deferred Payment Agreements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DB0271-36FE-4054-904D-59698820FA11}"/>
              </a:ext>
            </a:extLst>
          </p:cNvPr>
          <p:cNvSpPr txBox="1">
            <a:spLocks/>
          </p:cNvSpPr>
          <p:nvPr/>
        </p:nvSpPr>
        <p:spPr>
          <a:xfrm>
            <a:off x="4044308" y="4523424"/>
            <a:ext cx="3712852" cy="198691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spc="20">
                <a:solidFill>
                  <a:schemeClr val="accent6"/>
                </a:solidFill>
              </a:defRPr>
            </a:lvl1pPr>
            <a:lvl2pPr marL="534988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2pPr>
            <a:lvl3pPr marL="892175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3pPr>
            <a:lvl4pPr marL="1260475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4pPr>
            <a:lvl5pPr marL="1617663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PERFORMANCE INDICATORS</a:t>
            </a:r>
          </a:p>
          <a:p>
            <a:r>
              <a:rPr lang="en-GB" b="0" dirty="0"/>
              <a:t>Adult Social Care Outcomes Framework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ED300F0-AEA9-4D92-8F66-9246B1211B8C}"/>
              </a:ext>
            </a:extLst>
          </p:cNvPr>
          <p:cNvSpPr txBox="1">
            <a:spLocks/>
          </p:cNvSpPr>
          <p:nvPr/>
        </p:nvSpPr>
        <p:spPr>
          <a:xfrm>
            <a:off x="6670354" y="1185864"/>
            <a:ext cx="2226176" cy="318801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spc="20">
                <a:solidFill>
                  <a:schemeClr val="accent6"/>
                </a:solidFill>
              </a:defRPr>
            </a:lvl1pPr>
            <a:lvl2pPr marL="534988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2pPr>
            <a:lvl3pPr marL="892175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3pPr>
            <a:lvl4pPr marL="1260475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4pPr>
            <a:lvl5pPr marL="1617663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1200"/>
              </a:spcAft>
            </a:pPr>
            <a:r>
              <a:rPr lang="en-GB" dirty="0"/>
              <a:t>SURVEYS</a:t>
            </a:r>
          </a:p>
          <a:p>
            <a:pPr>
              <a:spcAft>
                <a:spcPts val="1200"/>
              </a:spcAft>
            </a:pPr>
            <a:r>
              <a:rPr lang="en-GB" b="0" dirty="0"/>
              <a:t>Adult Social Care Survey</a:t>
            </a:r>
          </a:p>
          <a:p>
            <a:pPr>
              <a:spcAft>
                <a:spcPts val="1200"/>
              </a:spcAft>
            </a:pPr>
            <a:r>
              <a:rPr lang="en-GB" b="0" dirty="0"/>
              <a:t>Survey of Adult Carers </a:t>
            </a:r>
          </a:p>
          <a:p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8A6C087-95DD-4F97-B1FD-96A6FE03C28A}"/>
              </a:ext>
            </a:extLst>
          </p:cNvPr>
          <p:cNvSpPr txBox="1">
            <a:spLocks/>
          </p:cNvSpPr>
          <p:nvPr/>
        </p:nvSpPr>
        <p:spPr>
          <a:xfrm>
            <a:off x="7966984" y="4523424"/>
            <a:ext cx="3661304" cy="198691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spc="20">
                <a:solidFill>
                  <a:schemeClr val="accent6"/>
                </a:solidFill>
              </a:defRPr>
            </a:lvl1pPr>
            <a:lvl2pPr marL="534988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2pPr>
            <a:lvl3pPr marL="892175" indent="-177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3pPr>
            <a:lvl4pPr marL="1260475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4pPr>
            <a:lvl5pPr marL="1617663" indent="-1793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spc="2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REGISTERS</a:t>
            </a:r>
          </a:p>
          <a:p>
            <a:r>
              <a:rPr lang="en-GB" b="0" dirty="0"/>
              <a:t>Register of Blind and partially sighted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9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6008" y="224882"/>
            <a:ext cx="10975258" cy="865186"/>
          </a:xfrm>
        </p:spPr>
        <p:txBody>
          <a:bodyPr>
            <a:normAutofit/>
          </a:bodyPr>
          <a:lstStyle/>
          <a:p>
            <a:r>
              <a:rPr lang="en-GB" sz="3600" dirty="0"/>
              <a:t>Where we started –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07247-EB78-480B-A962-35111A4505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998768" y="1185864"/>
            <a:ext cx="8422088" cy="1511616"/>
          </a:xfrm>
        </p:spPr>
        <p:txBody>
          <a:bodyPr/>
          <a:lstStyle/>
          <a:p>
            <a:r>
              <a:rPr lang="en-GB" dirty="0"/>
              <a:t>Low stakeholder confidence to deliver high quality and insightful statistics</a:t>
            </a:r>
          </a:p>
        </p:txBody>
      </p:sp>
      <p:pic>
        <p:nvPicPr>
          <p:cNvPr id="12" name="Picture Placeholder 11" descr="Warning">
            <a:extLst>
              <a:ext uri="{FF2B5EF4-FFF2-40B4-BE49-F238E27FC236}">
                <a16:creationId xmlns:a16="http://schemas.microsoft.com/office/drawing/2014/main" id="{ACE93251-8AFF-4C88-816D-6B207C75B3E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213" y="1185863"/>
            <a:ext cx="1916112" cy="1511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611C-306F-406B-A81C-C11F222957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98768" y="2996003"/>
            <a:ext cx="8422088" cy="1530612"/>
          </a:xfrm>
        </p:spPr>
        <p:txBody>
          <a:bodyPr/>
          <a:lstStyle/>
          <a:p>
            <a:r>
              <a:rPr lang="en-GB" dirty="0"/>
              <a:t>Lack of in-depth knowledge on how social care is delivered on the ground</a:t>
            </a:r>
          </a:p>
          <a:p>
            <a:endParaRPr lang="en-GB" dirty="0"/>
          </a:p>
          <a:p>
            <a:r>
              <a:rPr lang="en-GB" dirty="0"/>
              <a:t>And how this feeds through into data, statistics and indicators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789328-1C98-4AC0-95F5-D125ED713E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98768" y="4825138"/>
            <a:ext cx="8422088" cy="1530612"/>
          </a:xfrm>
        </p:spPr>
        <p:txBody>
          <a:bodyPr/>
          <a:lstStyle/>
          <a:p>
            <a:r>
              <a:rPr lang="en-GB" dirty="0"/>
              <a:t>Need to enhance governance structures</a:t>
            </a:r>
          </a:p>
          <a:p>
            <a:endParaRPr lang="en-GB" dirty="0"/>
          </a:p>
          <a:p>
            <a:r>
              <a:rPr lang="en-GB" dirty="0"/>
              <a:t>Need to improve stakeholder engagement  </a:t>
            </a:r>
          </a:p>
        </p:txBody>
      </p:sp>
      <p:pic>
        <p:nvPicPr>
          <p:cNvPr id="11" name="Picture Placeholder 13" descr="Head with gears">
            <a:extLst>
              <a:ext uri="{FF2B5EF4-FFF2-40B4-BE49-F238E27FC236}">
                <a16:creationId xmlns:a16="http://schemas.microsoft.com/office/drawing/2014/main" id="{33AAA4E9-7432-4C29-AB00-CA7C9B4000E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066" b="10066"/>
          <a:stretch>
            <a:fillRect/>
          </a:stretch>
        </p:blipFill>
        <p:spPr>
          <a:xfrm>
            <a:off x="938213" y="2995613"/>
            <a:ext cx="1916112" cy="1530350"/>
          </a:xfrm>
          <a:solidFill>
            <a:schemeClr val="bg1">
              <a:lumMod val="95000"/>
            </a:schemeClr>
          </a:solidFill>
        </p:spPr>
      </p:pic>
      <p:pic>
        <p:nvPicPr>
          <p:cNvPr id="13" name="Picture Placeholder 11" descr="Questions">
            <a:extLst>
              <a:ext uri="{FF2B5EF4-FFF2-40B4-BE49-F238E27FC236}">
                <a16:creationId xmlns:a16="http://schemas.microsoft.com/office/drawing/2014/main" id="{D01B79D2-5A5B-4354-887C-405104AD180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213" y="4824413"/>
            <a:ext cx="1916112" cy="1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6008" y="224882"/>
            <a:ext cx="10975258" cy="865186"/>
          </a:xfrm>
        </p:spPr>
        <p:txBody>
          <a:bodyPr>
            <a:normAutofit/>
          </a:bodyPr>
          <a:lstStyle/>
          <a:p>
            <a:r>
              <a:rPr lang="en-GB" sz="3600" dirty="0"/>
              <a:t>Developments and improvements - 2017 &amp;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07247-EB78-480B-A962-35111A4505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34640" y="1185864"/>
            <a:ext cx="8586216" cy="1054416"/>
          </a:xfrm>
        </p:spPr>
        <p:txBody>
          <a:bodyPr/>
          <a:lstStyle/>
          <a:p>
            <a:r>
              <a:rPr lang="en-GB" dirty="0"/>
              <a:t>Internally-led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611C-306F-406B-A81C-C11F222957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834640" y="2484543"/>
            <a:ext cx="8586216" cy="1054416"/>
          </a:xfrm>
        </p:spPr>
        <p:txBody>
          <a:bodyPr/>
          <a:lstStyle/>
          <a:p>
            <a:r>
              <a:rPr lang="en-GB" dirty="0"/>
              <a:t>Implemented a more coherent governance structure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789328-1C98-4AC0-95F5-D125ED713E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34640" y="5158738"/>
            <a:ext cx="8586216" cy="1054416"/>
          </a:xfrm>
        </p:spPr>
        <p:txBody>
          <a:bodyPr/>
          <a:lstStyle/>
          <a:p>
            <a:r>
              <a:rPr lang="en-GB" dirty="0"/>
              <a:t>Built up wider knowledge of social care</a:t>
            </a:r>
          </a:p>
        </p:txBody>
      </p:sp>
      <p:pic>
        <p:nvPicPr>
          <p:cNvPr id="11" name="Picture Placeholder 11" descr="Puzzle pieces">
            <a:extLst>
              <a:ext uri="{FF2B5EF4-FFF2-40B4-BE49-F238E27FC236}">
                <a16:creationId xmlns:a16="http://schemas.microsoft.com/office/drawing/2014/main" id="{C084140F-60AF-4431-8D5B-8CECEA45598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972" b="18972"/>
          <a:stretch>
            <a:fillRect/>
          </a:stretch>
        </p:blipFill>
        <p:spPr>
          <a:xfrm>
            <a:off x="938212" y="5163819"/>
            <a:ext cx="1698625" cy="1054416"/>
          </a:xfrm>
          <a:prstGeom prst="rect">
            <a:avLst/>
          </a:prstGeom>
        </p:spPr>
      </p:pic>
      <p:pic>
        <p:nvPicPr>
          <p:cNvPr id="12" name="Picture Placeholder 11" descr="Customer review">
            <a:extLst>
              <a:ext uri="{FF2B5EF4-FFF2-40B4-BE49-F238E27FC236}">
                <a16:creationId xmlns:a16="http://schemas.microsoft.com/office/drawing/2014/main" id="{C84710A9-55C1-4A4B-AD4B-2CE2E844A5D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212" y="1185547"/>
            <a:ext cx="1698625" cy="1054416"/>
          </a:xfrm>
          <a:prstGeom prst="rect">
            <a:avLst/>
          </a:prstGeom>
        </p:spPr>
      </p:pic>
      <p:pic>
        <p:nvPicPr>
          <p:cNvPr id="13" name="Picture Placeholder 11" descr="Ear">
            <a:extLst>
              <a:ext uri="{FF2B5EF4-FFF2-40B4-BE49-F238E27FC236}">
                <a16:creationId xmlns:a16="http://schemas.microsoft.com/office/drawing/2014/main" id="{30486413-0CC2-41FC-87EF-C41340995103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8972" b="18972"/>
          <a:stretch>
            <a:fillRect/>
          </a:stretch>
        </p:blipFill>
        <p:spPr>
          <a:xfrm>
            <a:off x="938213" y="3762375"/>
            <a:ext cx="1698625" cy="10541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746341E-9B4D-47DF-8932-1064715F8571}"/>
              </a:ext>
            </a:extLst>
          </p:cNvPr>
          <p:cNvSpPr txBox="1">
            <a:spLocks/>
          </p:cNvSpPr>
          <p:nvPr/>
        </p:nvSpPr>
        <p:spPr>
          <a:xfrm>
            <a:off x="2834640" y="3777026"/>
            <a:ext cx="8586216" cy="1054416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180000" tIns="288000" rIns="180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 spc="2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 spc="2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92175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2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0475" indent="-1793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2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17663" indent="-1793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spc="2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Consultation exercise to better understand local authority perspective</a:t>
            </a:r>
          </a:p>
        </p:txBody>
      </p:sp>
      <p:pic>
        <p:nvPicPr>
          <p:cNvPr id="16" name="Picture Placeholder 11" descr="Pyramid with levels">
            <a:extLst>
              <a:ext uri="{FF2B5EF4-FFF2-40B4-BE49-F238E27FC236}">
                <a16:creationId xmlns:a16="http://schemas.microsoft.com/office/drawing/2014/main" id="{0DAB0E90-CE2B-4EC7-8825-3612297A3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8212" y="2359228"/>
            <a:ext cx="1698624" cy="1179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853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6008" y="209450"/>
            <a:ext cx="10975258" cy="880618"/>
          </a:xfrm>
        </p:spPr>
        <p:txBody>
          <a:bodyPr>
            <a:noAutofit/>
          </a:bodyPr>
          <a:lstStyle/>
          <a:p>
            <a:r>
              <a:rPr lang="en-GB" sz="3600" dirty="0"/>
              <a:t>2019 and beyond – </a:t>
            </a:r>
            <a:br>
              <a:rPr lang="en-GB" sz="3600" dirty="0"/>
            </a:br>
            <a:r>
              <a:rPr lang="en-GB" sz="3600" dirty="0"/>
              <a:t>Continued improvement and new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07247-EB78-480B-A962-35111A4505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998768" y="1335126"/>
            <a:ext cx="8422088" cy="1511616"/>
          </a:xfrm>
        </p:spPr>
        <p:txBody>
          <a:bodyPr/>
          <a:lstStyle/>
          <a:p>
            <a:r>
              <a:rPr lang="en-GB" dirty="0"/>
              <a:t>External reviews</a:t>
            </a:r>
          </a:p>
          <a:p>
            <a:r>
              <a:rPr lang="en-GB" dirty="0"/>
              <a:t>	ONS Best Practice &amp; Impact team</a:t>
            </a:r>
          </a:p>
          <a:p>
            <a:r>
              <a:rPr lang="en-GB" dirty="0"/>
              <a:t>	Office for Statistics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611C-306F-406B-A81C-C11F222957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98768" y="3068464"/>
            <a:ext cx="8422088" cy="1530612"/>
          </a:xfrm>
        </p:spPr>
        <p:txBody>
          <a:bodyPr/>
          <a:lstStyle/>
          <a:p>
            <a:r>
              <a:rPr lang="en-GB" dirty="0"/>
              <a:t>Publication pipeline</a:t>
            </a:r>
          </a:p>
          <a:p>
            <a:r>
              <a:rPr lang="en-GB" dirty="0"/>
              <a:t>Publication outputs</a:t>
            </a:r>
          </a:p>
          <a:p>
            <a:r>
              <a:rPr lang="en-GB"/>
              <a:t>ASC Analytical Hub </a:t>
            </a:r>
            <a:r>
              <a:rPr lang="en-GB">
                <a:solidFill>
                  <a:srgbClr val="FFB81C"/>
                </a:solidFill>
              </a:rPr>
              <a:t>– </a:t>
            </a:r>
            <a:r>
              <a:rPr lang="en-GB">
                <a:solidFill>
                  <a:srgbClr val="FFB8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http://bit.ly/SocialCare_HUB</a:t>
            </a:r>
            <a:r>
              <a:rPr lang="en-GB">
                <a:solidFill>
                  <a:srgbClr val="FFB81C"/>
                </a:solidFill>
              </a:rPr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789328-1C98-4AC0-95F5-D125ED713EE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98768" y="4825138"/>
            <a:ext cx="8422088" cy="1530612"/>
          </a:xfrm>
        </p:spPr>
        <p:txBody>
          <a:bodyPr/>
          <a:lstStyle/>
          <a:p>
            <a:r>
              <a:rPr lang="en-GB" dirty="0"/>
              <a:t>Client Level Data Set</a:t>
            </a:r>
          </a:p>
        </p:txBody>
      </p:sp>
      <p:pic>
        <p:nvPicPr>
          <p:cNvPr id="11" name="Picture Placeholder 11" descr="Boardroom">
            <a:extLst>
              <a:ext uri="{FF2B5EF4-FFF2-40B4-BE49-F238E27FC236}">
                <a16:creationId xmlns:a16="http://schemas.microsoft.com/office/drawing/2014/main" id="{01D865EA-4A90-44D5-BC07-6163B3CA409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13" y="1335088"/>
            <a:ext cx="1815304" cy="1511300"/>
          </a:xfrm>
          <a:prstGeom prst="rect">
            <a:avLst/>
          </a:prstGeom>
        </p:spPr>
      </p:pic>
      <p:pic>
        <p:nvPicPr>
          <p:cNvPr id="12" name="Picture Placeholder 11" descr="Rainbow">
            <a:extLst>
              <a:ext uri="{FF2B5EF4-FFF2-40B4-BE49-F238E27FC236}">
                <a16:creationId xmlns:a16="http://schemas.microsoft.com/office/drawing/2014/main" id="{5D6D1CFE-F478-4E15-9977-FD2A968CA429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213" y="4824413"/>
            <a:ext cx="1815305" cy="1512887"/>
          </a:xfrm>
          <a:prstGeom prst="rect">
            <a:avLst/>
          </a:prstGeom>
        </p:spPr>
      </p:pic>
      <p:pic>
        <p:nvPicPr>
          <p:cNvPr id="13" name="Picture Placeholder 11" descr="Bar chart">
            <a:extLst>
              <a:ext uri="{FF2B5EF4-FFF2-40B4-BE49-F238E27FC236}">
                <a16:creationId xmlns:a16="http://schemas.microsoft.com/office/drawing/2014/main" id="{99E26939-5388-4576-B0D6-79578ED3F41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213" y="3068726"/>
            <a:ext cx="1815304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925">
      <a:dk1>
        <a:sysClr val="windowText" lastClr="000000"/>
      </a:dk1>
      <a:lt1>
        <a:sysClr val="window" lastClr="FFFFFF"/>
      </a:lt1>
      <a:dk2>
        <a:srgbClr val="425563"/>
      </a:dk2>
      <a:lt2>
        <a:srgbClr val="D0D5D6"/>
      </a:lt2>
      <a:accent1>
        <a:srgbClr val="005EB8"/>
      </a:accent1>
      <a:accent2>
        <a:srgbClr val="84919C"/>
      </a:accent2>
      <a:accent3>
        <a:srgbClr val="D0D5D6"/>
      </a:accent3>
      <a:accent4>
        <a:srgbClr val="71CCEF"/>
      </a:accent4>
      <a:accent5>
        <a:srgbClr val="003087"/>
      </a:accent5>
      <a:accent6>
        <a:srgbClr val="FFB81C"/>
      </a:accent6>
      <a:hlink>
        <a:srgbClr val="0563C1"/>
      </a:hlink>
      <a:folHlink>
        <a:srgbClr val="954F72"/>
      </a:folHlink>
    </a:clrScheme>
    <a:fontScheme name="Custom 3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S-Digital-BLUE-0219A" id="{4FAB1709-E5F5-4AC5-A1DB-44B34A99C6B5}" vid="{A54A147F-10F6-4F1A-ACD7-A25842EF2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:Policy xmlns:p="office.server.policy" id="" local="true">
  <p:Name>NHSD Basic Document (3 years)</p:Name>
  <p:Description/>
  <p:Statement>This document implements 3 years retention from Authored Date</p:Statement>
  <p:PolicyItems>
    <p:PolicyItem featureId="Microsoft.Office.RecordsManagement.PolicyFeatures.Expiration" staticId="0x010100248FFECF8F0D554792D64B70CF7BF038|1875765322" UniqueId="869a2099-ee93-4b40-ae02-4cec0d172ec1">
      <p:Name>Retention</p:Name>
      <p:Description>Automatic scheduling of content for processing, and performing a retention action on content that has reached its due date.</p:Description>
      <p:CustomData>
        <Schedules nextStageId="3">
          <Schedule type="Default">
            <stages>
              <data stageId="1">
                <formula id="Microsoft.Office.RecordsManagement.PolicyFeatures.Expiration.Formula.BuiltIn">
                  <number>3</number>
                  <property>AuthoredDate</property>
                  <propertyId>78342c6d-8801-441d-a333-a9f070617aff</propertyId>
                  <period>years</period>
                </formula>
                <action type="action" id="Microsoft.Office.RecordsManagement.PolicyFeatures.Expiration.Action.Skip"/>
              </data>
              <data stageId="2">
                <formula id="Microsoft.Office.RecordsManagement.PolicyFeatures.Expiration.Formula.BuiltIn">
                  <number>22</number>
                  <property>AuthoredDate</property>
                  <propertyId>78342c6d-8801-441d-a333-a9f070617aff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0b3723-ae66-45ac-94fb-aaf049c45b50">NHSD-2119-807807531-13155</_dlc_DocId>
    <_dlc_DocIdUrl xmlns="2c0b3723-ae66-45ac-94fb-aaf049c45b50">
      <Url>https://hscic365.sharepoint.com/sites/Teams 2/PopulationHealthandSocialCare/SocialCare/_layouts/15/DocIdRedir.aspx?ID=NHSD-2119-807807531-13155</Url>
      <Description>NHSD-2119-807807531-13155</Description>
    </_dlc_DocIdUrl>
    <_dlc_ExpireDate xmlns="http://schemas.microsoft.com/sharepoint/v3">2022-05-01T13:05:50+00:00</_dlc_ExpireDate>
    <SecurityClassification xmlns="5668c8bc-6c30-45e9-80ca-5109d4270dfd">Official</SecurityClassification>
    <InformationVersion xmlns="5668c8bc-6c30-45e9-80ca-5109d4270dfd" xsi:nil="true"/>
    <Summary xmlns="5668c8bc-6c30-45e9-80ca-5109d4270dfd" xsi:nil="true"/>
    <SecurityDescriptor xmlns="5668c8bc-6c30-45e9-80ca-5109d4270dfd" xsi:nil="true"/>
    <InformationStatus xmlns="5668c8bc-6c30-45e9-80ca-5109d4270dfd">Draft</InformationStatus>
    <AuthoredDate xmlns="5668c8bc-6c30-45e9-80ca-5109d4270dfd">2019-05-01T13:05:50+00:00</AuthoredDate>
    <TaxCatchAll xmlns="5668c8bc-6c30-45e9-80ca-5109d4270dfd">
      <Value>14</Value>
    </TaxCatchAll>
    <AuthorName xmlns="5668c8bc-6c30-45e9-80ca-5109d4270dfd">
      <UserInfo>
        <DisplayName/>
        <AccountId xsi:nil="true"/>
        <AccountType/>
      </UserInfo>
    </AuthorName>
    <e076e489fa624670a6d5030aa6510568 xmlns="5668c8bc-6c30-45e9-80ca-5109d4270d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6113f30c-7b54-4978-b917-a373efb61b62</TermId>
        </TermInfo>
      </Terms>
    </e076e489fa624670a6d5030aa6510568>
    <_dlc_ExpireDateSaved xmlns="http://schemas.microsoft.com/sharepoint/v3" xsi:nil="true"/>
  </documentManagement>
</p:properties>
</file>

<file path=customXml/item3.xml><?xml version="1.0" encoding="utf-8"?>
<?mso-contentType ?>
<SharedContentType xmlns="Microsoft.SharePoint.Taxonomy.ContentTypeSync" SourceId="bb72b7f4-c981-47a4-a26e-043e4b78ebf3" ContentTypeId="0x010100248FFECF8F0D554792D64B70CF7BF038" PreviousValue="false"/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NHSD Basic Document (3 years)" ma:contentTypeID="0x010100248FFECF8F0D554792D64B70CF7BF03800D968AD6D3B675A47AFDA52B080D56E1E" ma:contentTypeVersion="1954" ma:contentTypeDescription="Any general NHS Digital document with 3 years retention" ma:contentTypeScope="" ma:versionID="9a6fa6b133627cd70b11ff85836ba440">
  <xsd:schema xmlns:xsd="http://www.w3.org/2001/XMLSchema" xmlns:xs="http://www.w3.org/2001/XMLSchema" xmlns:p="http://schemas.microsoft.com/office/2006/metadata/properties" xmlns:ns1="http://schemas.microsoft.com/sharepoint/v3" xmlns:ns2="5668c8bc-6c30-45e9-80ca-5109d4270dfd" xmlns:ns3="2c0b3723-ae66-45ac-94fb-aaf049c45b50" targetNamespace="http://schemas.microsoft.com/office/2006/metadata/properties" ma:root="true" ma:fieldsID="960842e94f1385f17ef4814df143dbeb" ns1:_="" ns2:_="" ns3:_="">
    <xsd:import namespace="http://schemas.microsoft.com/sharepoint/v3"/>
    <xsd:import namespace="5668c8bc-6c30-45e9-80ca-5109d4270dfd"/>
    <xsd:import namespace="2c0b3723-ae66-45ac-94fb-aaf049c45b50"/>
    <xsd:element name="properties">
      <xsd:complexType>
        <xsd:sequence>
          <xsd:element name="documentManagement">
            <xsd:complexType>
              <xsd:all>
                <xsd:element ref="ns2:AuthorName" minOccurs="0"/>
                <xsd:element ref="ns2:AuthoredDate"/>
                <xsd:element ref="ns2:e076e489fa624670a6d5030aa6510568" minOccurs="0"/>
                <xsd:element ref="ns2:TaxCatchAll" minOccurs="0"/>
                <xsd:element ref="ns2:TaxCatchAllLabel" minOccurs="0"/>
                <xsd:element ref="ns2:InformationStatus"/>
                <xsd:element ref="ns2:InformationVersion" minOccurs="0"/>
                <xsd:element ref="ns2:SecurityClassification"/>
                <xsd:element ref="ns2:SecurityDescriptor" minOccurs="0"/>
                <xsd:element ref="ns2:Summary" minOccurs="0"/>
                <xsd:element ref="ns1:_dlc_Exempt" minOccurs="0"/>
                <xsd:element ref="ns1:_dlc_ExpireDateSaved" minOccurs="0"/>
                <xsd:element ref="ns1:_dlc_Expire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8c8bc-6c30-45e9-80ca-5109d4270dfd" elementFormDefault="qualified">
    <xsd:import namespace="http://schemas.microsoft.com/office/2006/documentManagement/types"/>
    <xsd:import namespace="http://schemas.microsoft.com/office/infopath/2007/PartnerControls"/>
    <xsd:element name="AuthorName" ma:index="8" nillable="true" ma:displayName="Author Name" ma:description="The name of the primary author or contact" ma:internalName="Author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edDate" ma:index="9" ma:displayName="Authored Date" ma:default="[Today]" ma:internalName="AuthoredDate" ma:readOnly="false">
      <xsd:simpleType>
        <xsd:restriction base="dms:DateTime"/>
      </xsd:simpleType>
    </xsd:element>
    <xsd:element name="e076e489fa624670a6d5030aa6510568" ma:index="10" ma:taxonomy="true" ma:internalName="e076e489fa624670a6d5030aa6510568" ma:taxonomyFieldName="InformationType" ma:displayName="Information Type" ma:default="" ma:fieldId="{e076e489-fa62-4670-a6d5-030aa6510568}" ma:taxonomyMulti="true" ma:sspId="bb72b7f4-c981-47a4-a26e-043e4b78ebf3" ma:termSetId="62923a2f-f421-4e6f-b03c-6d9050967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c9ed41e6-8f0f-4549-bd5e-d9234cf3aa2a}" ma:internalName="TaxCatchAll" ma:showField="CatchAllData" ma:web="2c0b3723-ae66-45ac-94fb-aaf049c45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c9ed41e6-8f0f-4549-bd5e-d9234cf3aa2a}" ma:internalName="TaxCatchAllLabel" ma:readOnly="true" ma:showField="CatchAllDataLabel" ma:web="2c0b3723-ae66-45ac-94fb-aaf049c45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formationStatus" ma:index="14" ma:displayName="Information Status" ma:default="Draft" ma:description="The position of state of the resource" ma:internalName="InformationStatus">
      <xsd:simpleType>
        <xsd:restriction base="dms:Choice">
          <xsd:enumeration value="Draft"/>
          <xsd:enumeration value="In Review"/>
          <xsd:enumeration value="Approved"/>
          <xsd:enumeration value="Archived"/>
          <xsd:enumeration value="Public"/>
        </xsd:restriction>
      </xsd:simpleType>
    </xsd:element>
    <xsd:element name="InformationVersion" ma:index="15" nillable="true" ma:displayName="Information Version" ma:decimals="2" ma:description="Identifies version number of the resource" ma:internalName="InformationVersion">
      <xsd:simpleType>
        <xsd:restriction base="dms:Number">
          <xsd:maxInclusive value="5000"/>
          <xsd:minInclusive value="0"/>
        </xsd:restriction>
      </xsd:simpleType>
    </xsd:element>
    <xsd:element name="SecurityClassification" ma:index="16" ma:displayName="Security Classification" ma:default="Official" ma:format="Dropdown" ma:internalName="Security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SecurityDescriptor" ma:index="17" nillable="true" ma:displayName="Security Descriptor" ma:format="Dropdown" ma:internalName="SecurityDescriptor">
      <xsd:simpleType>
        <xsd:restriction base="dms:Choice">
          <xsd:enumeration value="Commercial"/>
          <xsd:enumeration value="Personal"/>
          <xsd:enumeration value="Local Sensitive (LOCSEN)"/>
        </xsd:restriction>
      </xsd:simpleType>
    </xsd:element>
    <xsd:element name="Summary" ma:index="18" nillable="true" ma:displayName="Summary" ma:description="An account of the content of the resource" ma:internalName="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b3723-ae66-45ac-94fb-aaf049c45b50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0BD99-2B24-440B-B55E-AF7952EE360F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56A97936-8171-4175-90F1-00F9194DD1AA}">
  <ds:schemaRefs>
    <ds:schemaRef ds:uri="http://schemas.microsoft.com/sharepoint/v3"/>
    <ds:schemaRef ds:uri="http://purl.org/dc/terms/"/>
    <ds:schemaRef ds:uri="http://schemas.microsoft.com/office/2006/documentManagement/types"/>
    <ds:schemaRef ds:uri="5668c8bc-6c30-45e9-80ca-5109d4270df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c0b3723-ae66-45ac-94fb-aaf049c45b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16F6E5-6B65-4BA3-B520-D740EC6D724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8F29897-767D-4806-BEC5-431009296AE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EDF6783-5928-442F-AAA8-94D1B42FDD8A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59345506-15FC-4EB5-AAE4-5619A4AA3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68c8bc-6c30-45e9-80ca-5109d4270dfd"/>
    <ds:schemaRef ds:uri="2c0b3723-ae66-45ac-94fb-aaf049c45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NHS-Digital-BLUE-0219A</Template>
  <TotalTime>410</TotalTime>
  <Words>205</Words>
  <Application>Microsoft Office PowerPoint</Application>
  <PresentationFormat>Widescreen</PresentationFormat>
  <Paragraphs>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2018 Campion Award for Excellence in Official Statistics - shortlist </vt:lpstr>
      <vt:lpstr>Suite of Adult Social Care Official Statistics in England</vt:lpstr>
      <vt:lpstr>Where we started – 2016</vt:lpstr>
      <vt:lpstr>Developments and improvements - 2017 &amp; 2018</vt:lpstr>
      <vt:lpstr>2019 and beyond –  Continued improvement and new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Campion Award for Excellence in Official Statistics: Developments in Official Statistics</dc:title>
  <dc:creator>Jane Winter</dc:creator>
  <cp:lastModifiedBy>Bates, John</cp:lastModifiedBy>
  <cp:revision>4</cp:revision>
  <dcterms:created xsi:type="dcterms:W3CDTF">2019-05-01T10:32:34Z</dcterms:created>
  <dcterms:modified xsi:type="dcterms:W3CDTF">2019-05-08T14:06:44Z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0x010100248FFECF8F0D554792D64B70CF7BF038|1875765322</vt:lpwstr>
  </property>
  <property fmtid="{D5CDD505-2E9C-101B-9397-08002B2CF9AE}" pid="3" name="ContentTypeId">
    <vt:lpwstr>0x010100248FFECF8F0D554792D64B70CF7BF03800D968AD6D3B675A47AFDA52B080D56E1E</vt:lpwstr>
  </property>
  <property fmtid="{D5CDD505-2E9C-101B-9397-08002B2CF9AE}" pid="4" name="ItemRetentionFormula">
    <vt:lpwstr>&lt;formula id="Microsoft.Office.RecordsManagement.PolicyFeatures.Expiration.Formula.BuiltIn"&gt;&lt;number&gt;3&lt;/number&gt;&lt;property&gt;AuthoredDate&lt;/property&gt;&lt;propertyId&gt;78342c6d-8801-441d-a333-a9f070617aff&lt;/propertyId&gt;&lt;period&gt;years&lt;/period&gt;&lt;/formula&gt;</vt:lpwstr>
  </property>
  <property fmtid="{D5CDD505-2E9C-101B-9397-08002B2CF9AE}" pid="5" name="_dlc_DocIdItemGuid">
    <vt:lpwstr>c78e5072-8367-47ee-958d-d56f363e8c32</vt:lpwstr>
  </property>
  <property fmtid="{D5CDD505-2E9C-101B-9397-08002B2CF9AE}" pid="6" name="InformationType">
    <vt:lpwstr>14;#Document|6113f30c-7b54-4978-b917-a373efb61b62</vt:lpwstr>
  </property>
  <property fmtid="{D5CDD505-2E9C-101B-9397-08002B2CF9AE}" pid="7" name="PortfolioCode">
    <vt:lpwstr/>
  </property>
  <property fmtid="{D5CDD505-2E9C-101B-9397-08002B2CF9AE}" pid="8" name="i8502cb9d1b74c4f9e1ea45824336350">
    <vt:lpwstr/>
  </property>
</Properties>
</file>