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2"/>
  </p:notesMasterIdLst>
  <p:handoutMasterIdLst>
    <p:handoutMasterId r:id="rId33"/>
  </p:handoutMasterIdLst>
  <p:sldIdLst>
    <p:sldId id="407" r:id="rId6"/>
    <p:sldId id="408" r:id="rId7"/>
    <p:sldId id="402" r:id="rId8"/>
    <p:sldId id="403" r:id="rId9"/>
    <p:sldId id="267" r:id="rId10"/>
    <p:sldId id="371" r:id="rId11"/>
    <p:sldId id="372" r:id="rId12"/>
    <p:sldId id="373" r:id="rId13"/>
    <p:sldId id="375" r:id="rId14"/>
    <p:sldId id="376" r:id="rId15"/>
    <p:sldId id="377" r:id="rId16"/>
    <p:sldId id="385" r:id="rId17"/>
    <p:sldId id="379" r:id="rId18"/>
    <p:sldId id="380" r:id="rId19"/>
    <p:sldId id="381" r:id="rId20"/>
    <p:sldId id="382" r:id="rId21"/>
    <p:sldId id="383" r:id="rId22"/>
    <p:sldId id="405" r:id="rId23"/>
    <p:sldId id="384" r:id="rId24"/>
    <p:sldId id="386" r:id="rId25"/>
    <p:sldId id="404" r:id="rId26"/>
    <p:sldId id="406" r:id="rId27"/>
    <p:sldId id="388" r:id="rId28"/>
    <p:sldId id="391" r:id="rId29"/>
    <p:sldId id="389" r:id="rId30"/>
    <p:sldId id="395" r:id="rId31"/>
  </p:sldIdLst>
  <p:sldSz cx="9144000" cy="6858000" type="screen4x3"/>
  <p:notesSz cx="6858000" cy="9144000"/>
  <p:defaultTextStyle>
    <a:defPPr>
      <a:defRPr lang="en-GB"/>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41B"/>
    <a:srgbClr val="FFFF66"/>
    <a:srgbClr val="6DB4C0"/>
    <a:srgbClr val="393F4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D4C0C-01E7-EB0A-2608-430186352158}" v="105" dt="2022-06-28T10:35:14.403"/>
    <p1510:client id="{92689797-D30B-5C96-059D-E01B96BC5EAD}" v="219" dt="2022-06-28T09:01:34.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119" d="100"/>
          <a:sy n="119" d="100"/>
        </p:scale>
        <p:origin x="680" y="19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cDonnell" userId="S::s.mcdonnell@rss.org.uk::0e8340ef-1efb-4415-9882-265d7a16713d" providerId="AD" clId="Web-{92689797-D30B-5C96-059D-E01B96BC5EAD}"/>
    <pc:docChg chg="addSld delSld modSld addMainMaster">
      <pc:chgData name="Sara McDonnell" userId="S::s.mcdonnell@rss.org.uk::0e8340ef-1efb-4415-9882-265d7a16713d" providerId="AD" clId="Web-{92689797-D30B-5C96-059D-E01B96BC5EAD}" dt="2022-06-28T09:01:05.935" v="123" actId="20577"/>
      <pc:docMkLst>
        <pc:docMk/>
      </pc:docMkLst>
      <pc:sldChg chg="addSp delSp modSp del mod setBg">
        <pc:chgData name="Sara McDonnell" userId="S::s.mcdonnell@rss.org.uk::0e8340ef-1efb-4415-9882-265d7a16713d" providerId="AD" clId="Web-{92689797-D30B-5C96-059D-E01B96BC5EAD}" dt="2022-06-28T08:47:13.415" v="9"/>
        <pc:sldMkLst>
          <pc:docMk/>
          <pc:sldMk cId="0" sldId="257"/>
        </pc:sldMkLst>
        <pc:spChg chg="add del mod">
          <ac:chgData name="Sara McDonnell" userId="S::s.mcdonnell@rss.org.uk::0e8340ef-1efb-4415-9882-265d7a16713d" providerId="AD" clId="Web-{92689797-D30B-5C96-059D-E01B96BC5EAD}" dt="2022-06-28T08:44:44.533" v="3"/>
          <ac:spMkLst>
            <pc:docMk/>
            <pc:sldMk cId="0" sldId="257"/>
            <ac:spMk id="2" creationId="{BB154AB2-C32A-539D-AE06-EB0D79BAC01D}"/>
          </ac:spMkLst>
        </pc:spChg>
        <pc:spChg chg="mod">
          <ac:chgData name="Sara McDonnell" userId="S::s.mcdonnell@rss.org.uk::0e8340ef-1efb-4415-9882-265d7a16713d" providerId="AD" clId="Web-{92689797-D30B-5C96-059D-E01B96BC5EAD}" dt="2022-06-28T08:46:31.928" v="6"/>
          <ac:spMkLst>
            <pc:docMk/>
            <pc:sldMk cId="0" sldId="257"/>
            <ac:spMk id="17412" creationId="{56C9FD21-974C-CDE1-25B7-0BC8DD9EACB4}"/>
          </ac:spMkLst>
        </pc:spChg>
      </pc:sldChg>
      <pc:sldChg chg="addSp delSp modSp mod setBg">
        <pc:chgData name="Sara McDonnell" userId="S::s.mcdonnell@rss.org.uk::0e8340ef-1efb-4415-9882-265d7a16713d" providerId="AD" clId="Web-{92689797-D30B-5C96-059D-E01B96BC5EAD}" dt="2022-06-28T08:54:07.589" v="69"/>
        <pc:sldMkLst>
          <pc:docMk/>
          <pc:sldMk cId="0" sldId="267"/>
        </pc:sldMkLst>
        <pc:spChg chg="add del mod">
          <ac:chgData name="Sara McDonnell" userId="S::s.mcdonnell@rss.org.uk::0e8340ef-1efb-4415-9882-265d7a16713d" providerId="AD" clId="Web-{92689797-D30B-5C96-059D-E01B96BC5EAD}" dt="2022-06-28T08:52:04.865" v="62"/>
          <ac:spMkLst>
            <pc:docMk/>
            <pc:sldMk cId="0" sldId="267"/>
            <ac:spMk id="2" creationId="{E1B21136-07D9-5654-3FFE-74167C0B993F}"/>
          </ac:spMkLst>
        </pc:spChg>
        <pc:spChg chg="add del mod">
          <ac:chgData name="Sara McDonnell" userId="S::s.mcdonnell@rss.org.uk::0e8340ef-1efb-4415-9882-265d7a16713d" providerId="AD" clId="Web-{92689797-D30B-5C96-059D-E01B96BC5EAD}" dt="2022-06-28T08:53:38.166" v="67"/>
          <ac:spMkLst>
            <pc:docMk/>
            <pc:sldMk cId="0" sldId="267"/>
            <ac:spMk id="3" creationId="{1B2E7F79-85A0-F92D-0D5F-B789C9D04E1E}"/>
          </ac:spMkLst>
        </pc:spChg>
        <pc:spChg chg="mod">
          <ac:chgData name="Sara McDonnell" userId="S::s.mcdonnell@rss.org.uk::0e8340ef-1efb-4415-9882-265d7a16713d" providerId="AD" clId="Web-{92689797-D30B-5C96-059D-E01B96BC5EAD}" dt="2022-06-28T08:53:49.104" v="68"/>
          <ac:spMkLst>
            <pc:docMk/>
            <pc:sldMk cId="0" sldId="267"/>
            <ac:spMk id="24578" creationId="{9088474E-73BF-6F8F-BDBD-FC2E5B52EB7C}"/>
          </ac:spMkLst>
        </pc:spChg>
        <pc:spChg chg="mod">
          <ac:chgData name="Sara McDonnell" userId="S::s.mcdonnell@rss.org.uk::0e8340ef-1efb-4415-9882-265d7a16713d" providerId="AD" clId="Web-{92689797-D30B-5C96-059D-E01B96BC5EAD}" dt="2022-06-28T08:54:07.589" v="69"/>
          <ac:spMkLst>
            <pc:docMk/>
            <pc:sldMk cId="0" sldId="267"/>
            <ac:spMk id="24579" creationId="{1292818C-0DAC-962C-AB1A-74F9094D3958}"/>
          </ac:spMkLst>
        </pc:spChg>
      </pc:sldChg>
      <pc:sldChg chg="modSp mod setBg">
        <pc:chgData name="Sara McDonnell" userId="S::s.mcdonnell@rss.org.uk::0e8340ef-1efb-4415-9882-265d7a16713d" providerId="AD" clId="Web-{92689797-D30B-5C96-059D-E01B96BC5EAD}" dt="2022-06-28T08:59:45.541" v="117" actId="20577"/>
        <pc:sldMkLst>
          <pc:docMk/>
          <pc:sldMk cId="0" sldId="371"/>
        </pc:sldMkLst>
        <pc:spChg chg="mod">
          <ac:chgData name="Sara McDonnell" userId="S::s.mcdonnell@rss.org.uk::0e8340ef-1efb-4415-9882-265d7a16713d" providerId="AD" clId="Web-{92689797-D30B-5C96-059D-E01B96BC5EAD}" dt="2022-06-28T08:55:40.734" v="76" actId="20577"/>
          <ac:spMkLst>
            <pc:docMk/>
            <pc:sldMk cId="0" sldId="371"/>
            <ac:spMk id="26626" creationId="{82F4F41C-169A-3B0E-E354-B0415CB81BD4}"/>
          </ac:spMkLst>
        </pc:spChg>
        <pc:spChg chg="mod">
          <ac:chgData name="Sara McDonnell" userId="S::s.mcdonnell@rss.org.uk::0e8340ef-1efb-4415-9882-265d7a16713d" providerId="AD" clId="Web-{92689797-D30B-5C96-059D-E01B96BC5EAD}" dt="2022-06-28T08:55:44.124" v="77" actId="20577"/>
          <ac:spMkLst>
            <pc:docMk/>
            <pc:sldMk cId="0" sldId="371"/>
            <ac:spMk id="26627" creationId="{3C1C72FD-E2CE-11AE-1884-0DBAB3CE0A36}"/>
          </ac:spMkLst>
        </pc:spChg>
        <pc:spChg chg="mod">
          <ac:chgData name="Sara McDonnell" userId="S::s.mcdonnell@rss.org.uk::0e8340ef-1efb-4415-9882-265d7a16713d" providerId="AD" clId="Web-{92689797-D30B-5C96-059D-E01B96BC5EAD}" dt="2022-06-28T08:59:45.541" v="117" actId="20577"/>
          <ac:spMkLst>
            <pc:docMk/>
            <pc:sldMk cId="0" sldId="371"/>
            <ac:spMk id="286726" creationId="{46C45799-DEF7-E6B9-4D96-EEEAFBDCE344}"/>
          </ac:spMkLst>
        </pc:spChg>
      </pc:sldChg>
      <pc:sldChg chg="modSp mod setBg">
        <pc:chgData name="Sara McDonnell" userId="S::s.mcdonnell@rss.org.uk::0e8340ef-1efb-4415-9882-265d7a16713d" providerId="AD" clId="Web-{92689797-D30B-5C96-059D-E01B96BC5EAD}" dt="2022-06-28T09:00:18.121" v="119" actId="20577"/>
        <pc:sldMkLst>
          <pc:docMk/>
          <pc:sldMk cId="0" sldId="372"/>
        </pc:sldMkLst>
        <pc:spChg chg="mod">
          <ac:chgData name="Sara McDonnell" userId="S::s.mcdonnell@rss.org.uk::0e8340ef-1efb-4415-9882-265d7a16713d" providerId="AD" clId="Web-{92689797-D30B-5C96-059D-E01B96BC5EAD}" dt="2022-06-28T08:55:55.422" v="81" actId="20577"/>
          <ac:spMkLst>
            <pc:docMk/>
            <pc:sldMk cId="0" sldId="372"/>
            <ac:spMk id="28674" creationId="{C5AED7A2-EFC1-9CD0-E6F8-A31AD3BAE64C}"/>
          </ac:spMkLst>
        </pc:spChg>
        <pc:spChg chg="mod">
          <ac:chgData name="Sara McDonnell" userId="S::s.mcdonnell@rss.org.uk::0e8340ef-1efb-4415-9882-265d7a16713d" providerId="AD" clId="Web-{92689797-D30B-5C96-059D-E01B96BC5EAD}" dt="2022-06-28T08:55:58.437" v="82" actId="20577"/>
          <ac:spMkLst>
            <pc:docMk/>
            <pc:sldMk cId="0" sldId="372"/>
            <ac:spMk id="28675" creationId="{3CC41692-3832-C6B1-5B00-4C9295CE525B}"/>
          </ac:spMkLst>
        </pc:spChg>
        <pc:spChg chg="mod">
          <ac:chgData name="Sara McDonnell" userId="S::s.mcdonnell@rss.org.uk::0e8340ef-1efb-4415-9882-265d7a16713d" providerId="AD" clId="Web-{92689797-D30B-5C96-059D-E01B96BC5EAD}" dt="2022-06-28T09:00:18.121" v="119" actId="20577"/>
          <ac:spMkLst>
            <pc:docMk/>
            <pc:sldMk cId="0" sldId="372"/>
            <ac:spMk id="288772" creationId="{8FC6C26D-D59C-3FD8-B571-07362AF87BC8}"/>
          </ac:spMkLst>
        </pc:spChg>
      </pc:sldChg>
      <pc:sldChg chg="modSp mod setBg">
        <pc:chgData name="Sara McDonnell" userId="S::s.mcdonnell@rss.org.uk::0e8340ef-1efb-4415-9882-265d7a16713d" providerId="AD" clId="Web-{92689797-D30B-5C96-059D-E01B96BC5EAD}" dt="2022-06-28T09:00:55.138" v="122" actId="20577"/>
        <pc:sldMkLst>
          <pc:docMk/>
          <pc:sldMk cId="0" sldId="373"/>
        </pc:sldMkLst>
        <pc:spChg chg="mod">
          <ac:chgData name="Sara McDonnell" userId="S::s.mcdonnell@rss.org.uk::0e8340ef-1efb-4415-9882-265d7a16713d" providerId="AD" clId="Web-{92689797-D30B-5C96-059D-E01B96BC5EAD}" dt="2022-06-28T08:56:04.953" v="83" actId="20577"/>
          <ac:spMkLst>
            <pc:docMk/>
            <pc:sldMk cId="0" sldId="373"/>
            <ac:spMk id="30722" creationId="{D2A715EE-C3E7-2610-4CDC-B35A55851470}"/>
          </ac:spMkLst>
        </pc:spChg>
        <pc:spChg chg="mod">
          <ac:chgData name="Sara McDonnell" userId="S::s.mcdonnell@rss.org.uk::0e8340ef-1efb-4415-9882-265d7a16713d" providerId="AD" clId="Web-{92689797-D30B-5C96-059D-E01B96BC5EAD}" dt="2022-06-28T08:56:07.829" v="84" actId="20577"/>
          <ac:spMkLst>
            <pc:docMk/>
            <pc:sldMk cId="0" sldId="373"/>
            <ac:spMk id="30723" creationId="{0CDAE371-27D7-385E-5591-25B2A40F7715}"/>
          </ac:spMkLst>
        </pc:spChg>
        <pc:spChg chg="mod">
          <ac:chgData name="Sara McDonnell" userId="S::s.mcdonnell@rss.org.uk::0e8340ef-1efb-4415-9882-265d7a16713d" providerId="AD" clId="Web-{92689797-D30B-5C96-059D-E01B96BC5EAD}" dt="2022-06-28T09:00:34.153" v="120" actId="20577"/>
          <ac:spMkLst>
            <pc:docMk/>
            <pc:sldMk cId="0" sldId="373"/>
            <ac:spMk id="30724" creationId="{11BE016B-01EB-544B-06F4-44292E54AB8F}"/>
          </ac:spMkLst>
        </pc:spChg>
        <pc:spChg chg="mod">
          <ac:chgData name="Sara McDonnell" userId="S::s.mcdonnell@rss.org.uk::0e8340ef-1efb-4415-9882-265d7a16713d" providerId="AD" clId="Web-{92689797-D30B-5C96-059D-E01B96BC5EAD}" dt="2022-06-28T09:00:55.138" v="122" actId="20577"/>
          <ac:spMkLst>
            <pc:docMk/>
            <pc:sldMk cId="0" sldId="373"/>
            <ac:spMk id="290821" creationId="{AE24DC62-3DB2-6A37-B514-AB268F389321}"/>
          </ac:spMkLst>
        </pc:spChg>
      </pc:sldChg>
      <pc:sldChg chg="modSp mod setBg">
        <pc:chgData name="Sara McDonnell" userId="S::s.mcdonnell@rss.org.uk::0e8340ef-1efb-4415-9882-265d7a16713d" providerId="AD" clId="Web-{92689797-D30B-5C96-059D-E01B96BC5EAD}" dt="2022-06-28T09:01:05.935" v="123" actId="20577"/>
        <pc:sldMkLst>
          <pc:docMk/>
          <pc:sldMk cId="0" sldId="375"/>
        </pc:sldMkLst>
        <pc:spChg chg="mod">
          <ac:chgData name="Sara McDonnell" userId="S::s.mcdonnell@rss.org.uk::0e8340ef-1efb-4415-9882-265d7a16713d" providerId="AD" clId="Web-{92689797-D30B-5C96-059D-E01B96BC5EAD}" dt="2022-06-28T08:56:13.079" v="85" actId="20577"/>
          <ac:spMkLst>
            <pc:docMk/>
            <pc:sldMk cId="0" sldId="375"/>
            <ac:spMk id="32770" creationId="{26987102-8A0A-2BA2-B2DC-8CF40259461E}"/>
          </ac:spMkLst>
        </pc:spChg>
        <pc:spChg chg="mod">
          <ac:chgData name="Sara McDonnell" userId="S::s.mcdonnell@rss.org.uk::0e8340ef-1efb-4415-9882-265d7a16713d" providerId="AD" clId="Web-{92689797-D30B-5C96-059D-E01B96BC5EAD}" dt="2022-06-28T08:56:15.782" v="86" actId="20577"/>
          <ac:spMkLst>
            <pc:docMk/>
            <pc:sldMk cId="0" sldId="375"/>
            <ac:spMk id="32771" creationId="{9F6D219D-DB16-5592-92FB-9D27FEC1CB3F}"/>
          </ac:spMkLst>
        </pc:spChg>
        <pc:spChg chg="mod">
          <ac:chgData name="Sara McDonnell" userId="S::s.mcdonnell@rss.org.uk::0e8340ef-1efb-4415-9882-265d7a16713d" providerId="AD" clId="Web-{92689797-D30B-5C96-059D-E01B96BC5EAD}" dt="2022-06-28T09:01:05.935" v="123" actId="20577"/>
          <ac:spMkLst>
            <pc:docMk/>
            <pc:sldMk cId="0" sldId="375"/>
            <ac:spMk id="303108" creationId="{8054C65E-2F42-807C-CB02-C85FC0080668}"/>
          </ac:spMkLst>
        </pc:spChg>
      </pc:sldChg>
      <pc:sldChg chg="modSp mod setBg">
        <pc:chgData name="Sara McDonnell" userId="S::s.mcdonnell@rss.org.uk::0e8340ef-1efb-4415-9882-265d7a16713d" providerId="AD" clId="Web-{92689797-D30B-5C96-059D-E01B96BC5EAD}" dt="2022-06-28T08:56:36.064" v="88" actId="20577"/>
        <pc:sldMkLst>
          <pc:docMk/>
          <pc:sldMk cId="0" sldId="376"/>
        </pc:sldMkLst>
        <pc:spChg chg="mod">
          <ac:chgData name="Sara McDonnell" userId="S::s.mcdonnell@rss.org.uk::0e8340ef-1efb-4415-9882-265d7a16713d" providerId="AD" clId="Web-{92689797-D30B-5C96-059D-E01B96BC5EAD}" dt="2022-06-28T08:56:33.252" v="87" actId="20577"/>
          <ac:spMkLst>
            <pc:docMk/>
            <pc:sldMk cId="0" sldId="376"/>
            <ac:spMk id="34818" creationId="{9564C8A7-354F-72CB-8940-BC50B5649901}"/>
          </ac:spMkLst>
        </pc:spChg>
        <pc:spChg chg="mod">
          <ac:chgData name="Sara McDonnell" userId="S::s.mcdonnell@rss.org.uk::0e8340ef-1efb-4415-9882-265d7a16713d" providerId="AD" clId="Web-{92689797-D30B-5C96-059D-E01B96BC5EAD}" dt="2022-06-28T08:56:36.064" v="88" actId="20577"/>
          <ac:spMkLst>
            <pc:docMk/>
            <pc:sldMk cId="0" sldId="376"/>
            <ac:spMk id="34819" creationId="{F5E10A8B-1D04-059A-3152-BC494DF69E1E}"/>
          </ac:spMkLst>
        </pc:spChg>
      </pc:sldChg>
      <pc:sldChg chg="modSp mod setBg">
        <pc:chgData name="Sara McDonnell" userId="S::s.mcdonnell@rss.org.uk::0e8340ef-1efb-4415-9882-265d7a16713d" providerId="AD" clId="Web-{92689797-D30B-5C96-059D-E01B96BC5EAD}" dt="2022-06-28T08:56:42.674" v="90" actId="20577"/>
        <pc:sldMkLst>
          <pc:docMk/>
          <pc:sldMk cId="0" sldId="377"/>
        </pc:sldMkLst>
        <pc:spChg chg="mod">
          <ac:chgData name="Sara McDonnell" userId="S::s.mcdonnell@rss.org.uk::0e8340ef-1efb-4415-9882-265d7a16713d" providerId="AD" clId="Web-{92689797-D30B-5C96-059D-E01B96BC5EAD}" dt="2022-06-28T08:56:42.674" v="90" actId="20577"/>
          <ac:spMkLst>
            <pc:docMk/>
            <pc:sldMk cId="0" sldId="377"/>
            <ac:spMk id="36866" creationId="{9C60BBF1-08B6-FA9B-4450-B81E95670409}"/>
          </ac:spMkLst>
        </pc:spChg>
        <pc:spChg chg="mod">
          <ac:chgData name="Sara McDonnell" userId="S::s.mcdonnell@rss.org.uk::0e8340ef-1efb-4415-9882-265d7a16713d" providerId="AD" clId="Web-{92689797-D30B-5C96-059D-E01B96BC5EAD}" dt="2022-06-28T08:56:39.580" v="89" actId="20577"/>
          <ac:spMkLst>
            <pc:docMk/>
            <pc:sldMk cId="0" sldId="377"/>
            <ac:spMk id="36867" creationId="{1EABE40D-5DAE-CA48-3DE8-841F90C8F02E}"/>
          </ac:spMkLst>
        </pc:spChg>
      </pc:sldChg>
      <pc:sldChg chg="modSp mod setBg">
        <pc:chgData name="Sara McDonnell" userId="S::s.mcdonnell@rss.org.uk::0e8340ef-1efb-4415-9882-265d7a16713d" providerId="AD" clId="Web-{92689797-D30B-5C96-059D-E01B96BC5EAD}" dt="2022-06-28T08:56:59.471" v="94" actId="20577"/>
        <pc:sldMkLst>
          <pc:docMk/>
          <pc:sldMk cId="0" sldId="379"/>
        </pc:sldMkLst>
        <pc:spChg chg="mod">
          <ac:chgData name="Sara McDonnell" userId="S::s.mcdonnell@rss.org.uk::0e8340ef-1efb-4415-9882-265d7a16713d" providerId="AD" clId="Web-{92689797-D30B-5C96-059D-E01B96BC5EAD}" dt="2022-06-28T08:56:55.643" v="93" actId="20577"/>
          <ac:spMkLst>
            <pc:docMk/>
            <pc:sldMk cId="0" sldId="379"/>
            <ac:spMk id="40962" creationId="{74BCBDC0-221A-C472-528D-CBA60BD35401}"/>
          </ac:spMkLst>
        </pc:spChg>
        <pc:spChg chg="mod">
          <ac:chgData name="Sara McDonnell" userId="S::s.mcdonnell@rss.org.uk::0e8340ef-1efb-4415-9882-265d7a16713d" providerId="AD" clId="Web-{92689797-D30B-5C96-059D-E01B96BC5EAD}" dt="2022-06-28T08:56:59.471" v="94" actId="20577"/>
          <ac:spMkLst>
            <pc:docMk/>
            <pc:sldMk cId="0" sldId="379"/>
            <ac:spMk id="40963" creationId="{E3CF18E6-3C13-4A82-1282-0DDAB7202AE5}"/>
          </ac:spMkLst>
        </pc:spChg>
      </pc:sldChg>
      <pc:sldChg chg="modSp mod setBg">
        <pc:chgData name="Sara McDonnell" userId="S::s.mcdonnell@rss.org.uk::0e8340ef-1efb-4415-9882-265d7a16713d" providerId="AD" clId="Web-{92689797-D30B-5C96-059D-E01B96BC5EAD}" dt="2022-06-28T08:57:07.206" v="96" actId="20577"/>
        <pc:sldMkLst>
          <pc:docMk/>
          <pc:sldMk cId="0" sldId="380"/>
        </pc:sldMkLst>
        <pc:spChg chg="mod">
          <ac:chgData name="Sara McDonnell" userId="S::s.mcdonnell@rss.org.uk::0e8340ef-1efb-4415-9882-265d7a16713d" providerId="AD" clId="Web-{92689797-D30B-5C96-059D-E01B96BC5EAD}" dt="2022-06-28T08:57:07.206" v="96" actId="20577"/>
          <ac:spMkLst>
            <pc:docMk/>
            <pc:sldMk cId="0" sldId="380"/>
            <ac:spMk id="43010" creationId="{3EADF9CF-B8E8-90E8-FACF-42240C2ACEB9}"/>
          </ac:spMkLst>
        </pc:spChg>
        <pc:spChg chg="mod">
          <ac:chgData name="Sara McDonnell" userId="S::s.mcdonnell@rss.org.uk::0e8340ef-1efb-4415-9882-265d7a16713d" providerId="AD" clId="Web-{92689797-D30B-5C96-059D-E01B96BC5EAD}" dt="2022-06-28T08:57:04.159" v="95" actId="20577"/>
          <ac:spMkLst>
            <pc:docMk/>
            <pc:sldMk cId="0" sldId="380"/>
            <ac:spMk id="43011" creationId="{8FEDC52B-A3B6-27D8-87E3-3212BBB4E2FA}"/>
          </ac:spMkLst>
        </pc:spChg>
      </pc:sldChg>
      <pc:sldChg chg="modSp mod setBg">
        <pc:chgData name="Sara McDonnell" userId="S::s.mcdonnell@rss.org.uk::0e8340ef-1efb-4415-9882-265d7a16713d" providerId="AD" clId="Web-{92689797-D30B-5C96-059D-E01B96BC5EAD}" dt="2022-06-28T08:57:16.785" v="98" actId="20577"/>
        <pc:sldMkLst>
          <pc:docMk/>
          <pc:sldMk cId="0" sldId="381"/>
        </pc:sldMkLst>
        <pc:spChg chg="mod">
          <ac:chgData name="Sara McDonnell" userId="S::s.mcdonnell@rss.org.uk::0e8340ef-1efb-4415-9882-265d7a16713d" providerId="AD" clId="Web-{92689797-D30B-5C96-059D-E01B96BC5EAD}" dt="2022-06-28T08:57:16.785" v="98" actId="20577"/>
          <ac:spMkLst>
            <pc:docMk/>
            <pc:sldMk cId="0" sldId="381"/>
            <ac:spMk id="45058" creationId="{0F98F5AF-588A-FBB9-6C7F-20F06F45EC1B}"/>
          </ac:spMkLst>
        </pc:spChg>
        <pc:spChg chg="mod">
          <ac:chgData name="Sara McDonnell" userId="S::s.mcdonnell@rss.org.uk::0e8340ef-1efb-4415-9882-265d7a16713d" providerId="AD" clId="Web-{92689797-D30B-5C96-059D-E01B96BC5EAD}" dt="2022-06-28T08:57:13.285" v="97" actId="20577"/>
          <ac:spMkLst>
            <pc:docMk/>
            <pc:sldMk cId="0" sldId="381"/>
            <ac:spMk id="45059" creationId="{C70AC1E2-82DC-3DE8-E508-3D3DF7D4FC7A}"/>
          </ac:spMkLst>
        </pc:spChg>
      </pc:sldChg>
      <pc:sldChg chg="modSp mod setBg">
        <pc:chgData name="Sara McDonnell" userId="S::s.mcdonnell@rss.org.uk::0e8340ef-1efb-4415-9882-265d7a16713d" providerId="AD" clId="Web-{92689797-D30B-5C96-059D-E01B96BC5EAD}" dt="2022-06-28T08:57:23.176" v="101" actId="20577"/>
        <pc:sldMkLst>
          <pc:docMk/>
          <pc:sldMk cId="0" sldId="382"/>
        </pc:sldMkLst>
        <pc:spChg chg="mod">
          <ac:chgData name="Sara McDonnell" userId="S::s.mcdonnell@rss.org.uk::0e8340ef-1efb-4415-9882-265d7a16713d" providerId="AD" clId="Web-{92689797-D30B-5C96-059D-E01B96BC5EAD}" dt="2022-06-28T08:57:19.800" v="99" actId="20577"/>
          <ac:spMkLst>
            <pc:docMk/>
            <pc:sldMk cId="0" sldId="382"/>
            <ac:spMk id="47106" creationId="{0108CF5B-13E3-D116-5368-01456D44FE12}"/>
          </ac:spMkLst>
        </pc:spChg>
        <pc:spChg chg="mod">
          <ac:chgData name="Sara McDonnell" userId="S::s.mcdonnell@rss.org.uk::0e8340ef-1efb-4415-9882-265d7a16713d" providerId="AD" clId="Web-{92689797-D30B-5C96-059D-E01B96BC5EAD}" dt="2022-06-28T08:57:23.176" v="101" actId="20577"/>
          <ac:spMkLst>
            <pc:docMk/>
            <pc:sldMk cId="0" sldId="382"/>
            <ac:spMk id="47107" creationId="{8255E63B-F518-52B4-2BC3-B7DFB095D153}"/>
          </ac:spMkLst>
        </pc:spChg>
      </pc:sldChg>
      <pc:sldChg chg="modSp mod setBg">
        <pc:chgData name="Sara McDonnell" userId="S::s.mcdonnell@rss.org.uk::0e8340ef-1efb-4415-9882-265d7a16713d" providerId="AD" clId="Web-{92689797-D30B-5C96-059D-E01B96BC5EAD}" dt="2022-06-28T08:57:32.973" v="103" actId="20577"/>
        <pc:sldMkLst>
          <pc:docMk/>
          <pc:sldMk cId="0" sldId="383"/>
        </pc:sldMkLst>
        <pc:spChg chg="mod">
          <ac:chgData name="Sara McDonnell" userId="S::s.mcdonnell@rss.org.uk::0e8340ef-1efb-4415-9882-265d7a16713d" providerId="AD" clId="Web-{92689797-D30B-5C96-059D-E01B96BC5EAD}" dt="2022-06-28T08:57:28.910" v="102" actId="20577"/>
          <ac:spMkLst>
            <pc:docMk/>
            <pc:sldMk cId="0" sldId="383"/>
            <ac:spMk id="49154" creationId="{50EB1E15-AABD-6E67-47F0-F4129A7576C4}"/>
          </ac:spMkLst>
        </pc:spChg>
        <pc:spChg chg="mod">
          <ac:chgData name="Sara McDonnell" userId="S::s.mcdonnell@rss.org.uk::0e8340ef-1efb-4415-9882-265d7a16713d" providerId="AD" clId="Web-{92689797-D30B-5C96-059D-E01B96BC5EAD}" dt="2022-06-28T08:57:32.973" v="103" actId="20577"/>
          <ac:spMkLst>
            <pc:docMk/>
            <pc:sldMk cId="0" sldId="383"/>
            <ac:spMk id="49155" creationId="{BC4E4C4F-B143-8F15-1D55-C3D7B3F43B68}"/>
          </ac:spMkLst>
        </pc:spChg>
      </pc:sldChg>
      <pc:sldChg chg="mod setBg">
        <pc:chgData name="Sara McDonnell" userId="S::s.mcdonnell@rss.org.uk::0e8340ef-1efb-4415-9882-265d7a16713d" providerId="AD" clId="Web-{92689797-D30B-5C96-059D-E01B96BC5EAD}" dt="2022-06-28T08:50:11.250" v="47"/>
        <pc:sldMkLst>
          <pc:docMk/>
          <pc:sldMk cId="0" sldId="384"/>
        </pc:sldMkLst>
      </pc:sldChg>
      <pc:sldChg chg="modSp mod setBg">
        <pc:chgData name="Sara McDonnell" userId="S::s.mcdonnell@rss.org.uk::0e8340ef-1efb-4415-9882-265d7a16713d" providerId="AD" clId="Web-{92689797-D30B-5C96-059D-E01B96BC5EAD}" dt="2022-06-28T08:56:52.471" v="92" actId="20577"/>
        <pc:sldMkLst>
          <pc:docMk/>
          <pc:sldMk cId="0" sldId="385"/>
        </pc:sldMkLst>
        <pc:spChg chg="mod">
          <ac:chgData name="Sara McDonnell" userId="S::s.mcdonnell@rss.org.uk::0e8340ef-1efb-4415-9882-265d7a16713d" providerId="AD" clId="Web-{92689797-D30B-5C96-059D-E01B96BC5EAD}" dt="2022-06-28T08:56:49.721" v="91" actId="20577"/>
          <ac:spMkLst>
            <pc:docMk/>
            <pc:sldMk cId="0" sldId="385"/>
            <ac:spMk id="38914" creationId="{CC955F58-A3E9-600F-BF91-849FDD9368A8}"/>
          </ac:spMkLst>
        </pc:spChg>
        <pc:spChg chg="mod">
          <ac:chgData name="Sara McDonnell" userId="S::s.mcdonnell@rss.org.uk::0e8340ef-1efb-4415-9882-265d7a16713d" providerId="AD" clId="Web-{92689797-D30B-5C96-059D-E01B96BC5EAD}" dt="2022-06-28T08:56:52.471" v="92" actId="20577"/>
          <ac:spMkLst>
            <pc:docMk/>
            <pc:sldMk cId="0" sldId="385"/>
            <ac:spMk id="38915" creationId="{7B35A289-4C43-6CEC-0774-43B28A49D969}"/>
          </ac:spMkLst>
        </pc:spChg>
      </pc:sldChg>
      <pc:sldChg chg="mod setBg">
        <pc:chgData name="Sara McDonnell" userId="S::s.mcdonnell@rss.org.uk::0e8340ef-1efb-4415-9882-265d7a16713d" providerId="AD" clId="Web-{92689797-D30B-5C96-059D-E01B96BC5EAD}" dt="2022-06-28T08:50:17.641" v="48"/>
        <pc:sldMkLst>
          <pc:docMk/>
          <pc:sldMk cId="0" sldId="386"/>
        </pc:sldMkLst>
      </pc:sldChg>
      <pc:sldChg chg="mod setBg">
        <pc:chgData name="Sara McDonnell" userId="S::s.mcdonnell@rss.org.uk::0e8340ef-1efb-4415-9882-265d7a16713d" providerId="AD" clId="Web-{92689797-D30B-5C96-059D-E01B96BC5EAD}" dt="2022-06-28T08:50:34.720" v="51"/>
        <pc:sldMkLst>
          <pc:docMk/>
          <pc:sldMk cId="0" sldId="388"/>
        </pc:sldMkLst>
      </pc:sldChg>
      <pc:sldChg chg="mod setBg">
        <pc:chgData name="Sara McDonnell" userId="S::s.mcdonnell@rss.org.uk::0e8340ef-1efb-4415-9882-265d7a16713d" providerId="AD" clId="Web-{92689797-D30B-5C96-059D-E01B96BC5EAD}" dt="2022-06-28T08:50:47.721" v="53"/>
        <pc:sldMkLst>
          <pc:docMk/>
          <pc:sldMk cId="0" sldId="389"/>
        </pc:sldMkLst>
      </pc:sldChg>
      <pc:sldChg chg="mod setBg">
        <pc:chgData name="Sara McDonnell" userId="S::s.mcdonnell@rss.org.uk::0e8340ef-1efb-4415-9882-265d7a16713d" providerId="AD" clId="Web-{92689797-D30B-5C96-059D-E01B96BC5EAD}" dt="2022-06-28T08:50:41.908" v="52"/>
        <pc:sldMkLst>
          <pc:docMk/>
          <pc:sldMk cId="0" sldId="391"/>
        </pc:sldMkLst>
      </pc:sldChg>
      <pc:sldChg chg="del">
        <pc:chgData name="Sara McDonnell" userId="S::s.mcdonnell@rss.org.uk::0e8340ef-1efb-4415-9882-265d7a16713d" providerId="AD" clId="Web-{92689797-D30B-5C96-059D-E01B96BC5EAD}" dt="2022-06-28T08:47:16.227" v="10"/>
        <pc:sldMkLst>
          <pc:docMk/>
          <pc:sldMk cId="0" sldId="394"/>
        </pc:sldMkLst>
      </pc:sldChg>
      <pc:sldChg chg="modSp mod setBg">
        <pc:chgData name="Sara McDonnell" userId="S::s.mcdonnell@rss.org.uk::0e8340ef-1efb-4415-9882-265d7a16713d" providerId="AD" clId="Web-{92689797-D30B-5C96-059D-E01B96BC5EAD}" dt="2022-06-28T08:54:31.449" v="71"/>
        <pc:sldMkLst>
          <pc:docMk/>
          <pc:sldMk cId="0" sldId="395"/>
        </pc:sldMkLst>
        <pc:spChg chg="mod">
          <ac:chgData name="Sara McDonnell" userId="S::s.mcdonnell@rss.org.uk::0e8340ef-1efb-4415-9882-265d7a16713d" providerId="AD" clId="Web-{92689797-D30B-5C96-059D-E01B96BC5EAD}" dt="2022-06-28T08:54:31.449" v="71"/>
          <ac:spMkLst>
            <pc:docMk/>
            <pc:sldMk cId="0" sldId="395"/>
            <ac:spMk id="67587" creationId="{6B5E2B12-803F-E461-0229-7E127840D386}"/>
          </ac:spMkLst>
        </pc:spChg>
      </pc:sldChg>
      <pc:sldChg chg="modSp mod setBg">
        <pc:chgData name="Sara McDonnell" userId="S::s.mcdonnell@rss.org.uk::0e8340ef-1efb-4415-9882-265d7a16713d" providerId="AD" clId="Web-{92689797-D30B-5C96-059D-E01B96BC5EAD}" dt="2022-06-28T08:58:46.304" v="108" actId="20577"/>
        <pc:sldMkLst>
          <pc:docMk/>
          <pc:sldMk cId="0" sldId="402"/>
        </pc:sldMkLst>
        <pc:spChg chg="mod">
          <ac:chgData name="Sara McDonnell" userId="S::s.mcdonnell@rss.org.uk::0e8340ef-1efb-4415-9882-265d7a16713d" providerId="AD" clId="Web-{92689797-D30B-5C96-059D-E01B96BC5EAD}" dt="2022-06-28T08:58:35.976" v="107" actId="20577"/>
          <ac:spMkLst>
            <pc:docMk/>
            <pc:sldMk cId="0" sldId="402"/>
            <ac:spMk id="5123" creationId="{9D80BD3D-0280-47FF-7347-5FBAE7FAF7FF}"/>
          </ac:spMkLst>
        </pc:spChg>
        <pc:spChg chg="mod">
          <ac:chgData name="Sara McDonnell" userId="S::s.mcdonnell@rss.org.uk::0e8340ef-1efb-4415-9882-265d7a16713d" providerId="AD" clId="Web-{92689797-D30B-5C96-059D-E01B96BC5EAD}" dt="2022-06-28T08:55:20.530" v="72" actId="20577"/>
          <ac:spMkLst>
            <pc:docMk/>
            <pc:sldMk cId="0" sldId="402"/>
            <ac:spMk id="20482" creationId="{9665D166-66BE-21A4-FA69-7CEC77EDADE9}"/>
          </ac:spMkLst>
        </pc:spChg>
        <pc:spChg chg="mod">
          <ac:chgData name="Sara McDonnell" userId="S::s.mcdonnell@rss.org.uk::0e8340ef-1efb-4415-9882-265d7a16713d" providerId="AD" clId="Web-{92689797-D30B-5C96-059D-E01B96BC5EAD}" dt="2022-06-28T08:58:46.304" v="108" actId="20577"/>
          <ac:spMkLst>
            <pc:docMk/>
            <pc:sldMk cId="0" sldId="402"/>
            <ac:spMk id="20484" creationId="{A2B3CE45-34DF-739D-2B42-2924E9FC0FA0}"/>
          </ac:spMkLst>
        </pc:spChg>
      </pc:sldChg>
      <pc:sldChg chg="modSp mod setBg">
        <pc:chgData name="Sara McDonnell" userId="S::s.mcdonnell@rss.org.uk::0e8340ef-1efb-4415-9882-265d7a16713d" providerId="AD" clId="Web-{92689797-D30B-5C96-059D-E01B96BC5EAD}" dt="2022-06-28T08:58:57.180" v="110" actId="20577"/>
        <pc:sldMkLst>
          <pc:docMk/>
          <pc:sldMk cId="0" sldId="403"/>
        </pc:sldMkLst>
        <pc:spChg chg="mod">
          <ac:chgData name="Sara McDonnell" userId="S::s.mcdonnell@rss.org.uk::0e8340ef-1efb-4415-9882-265d7a16713d" providerId="AD" clId="Web-{92689797-D30B-5C96-059D-E01B96BC5EAD}" dt="2022-06-28T08:55:28.749" v="73" actId="20577"/>
          <ac:spMkLst>
            <pc:docMk/>
            <pc:sldMk cId="0" sldId="403"/>
            <ac:spMk id="22530" creationId="{06CAD059-5019-5346-7BB2-F0BD675A2C92}"/>
          </ac:spMkLst>
        </pc:spChg>
        <pc:spChg chg="mod">
          <ac:chgData name="Sara McDonnell" userId="S::s.mcdonnell@rss.org.uk::0e8340ef-1efb-4415-9882-265d7a16713d" providerId="AD" clId="Web-{92689797-D30B-5C96-059D-E01B96BC5EAD}" dt="2022-06-28T08:58:57.180" v="110" actId="20577"/>
          <ac:spMkLst>
            <pc:docMk/>
            <pc:sldMk cId="0" sldId="403"/>
            <ac:spMk id="22531" creationId="{D1F9456F-3B09-50D8-464C-20B39FD9F81A}"/>
          </ac:spMkLst>
        </pc:spChg>
        <pc:spChg chg="mod">
          <ac:chgData name="Sara McDonnell" userId="S::s.mcdonnell@rss.org.uk::0e8340ef-1efb-4415-9882-265d7a16713d" providerId="AD" clId="Web-{92689797-D30B-5C96-059D-E01B96BC5EAD}" dt="2022-06-28T08:58:51.914" v="109" actId="20577"/>
          <ac:spMkLst>
            <pc:docMk/>
            <pc:sldMk cId="0" sldId="403"/>
            <ac:spMk id="22532" creationId="{D7DA8FFB-BAC6-CDA7-364B-08611A4584B9}"/>
          </ac:spMkLst>
        </pc:spChg>
      </pc:sldChg>
      <pc:sldChg chg="modSp mod setBg">
        <pc:chgData name="Sara McDonnell" userId="S::s.mcdonnell@rss.org.uk::0e8340ef-1efb-4415-9882-265d7a16713d" providerId="AD" clId="Web-{92689797-D30B-5C96-059D-E01B96BC5EAD}" dt="2022-06-28T08:57:48.333" v="105" actId="20577"/>
        <pc:sldMkLst>
          <pc:docMk/>
          <pc:sldMk cId="0" sldId="404"/>
        </pc:sldMkLst>
        <pc:spChg chg="mod">
          <ac:chgData name="Sara McDonnell" userId="S::s.mcdonnell@rss.org.uk::0e8340ef-1efb-4415-9882-265d7a16713d" providerId="AD" clId="Web-{92689797-D30B-5C96-059D-E01B96BC5EAD}" dt="2022-06-28T08:57:48.333" v="105" actId="20577"/>
          <ac:spMkLst>
            <pc:docMk/>
            <pc:sldMk cId="0" sldId="404"/>
            <ac:spMk id="57346" creationId="{6930F8F0-1F99-BCDA-1CF1-4A248258225F}"/>
          </ac:spMkLst>
        </pc:spChg>
      </pc:sldChg>
      <pc:sldChg chg="modSp mod setBg">
        <pc:chgData name="Sara McDonnell" userId="S::s.mcdonnell@rss.org.uk::0e8340ef-1efb-4415-9882-265d7a16713d" providerId="AD" clId="Web-{92689797-D30B-5C96-059D-E01B96BC5EAD}" dt="2022-06-28T08:57:39.004" v="104" actId="20577"/>
        <pc:sldMkLst>
          <pc:docMk/>
          <pc:sldMk cId="0" sldId="405"/>
        </pc:sldMkLst>
        <pc:spChg chg="mod">
          <ac:chgData name="Sara McDonnell" userId="S::s.mcdonnell@rss.org.uk::0e8340ef-1efb-4415-9882-265d7a16713d" providerId="AD" clId="Web-{92689797-D30B-5C96-059D-E01B96BC5EAD}" dt="2022-06-28T08:57:39.004" v="104" actId="20577"/>
          <ac:spMkLst>
            <pc:docMk/>
            <pc:sldMk cId="0" sldId="405"/>
            <ac:spMk id="51202" creationId="{9122DDB5-1F71-222C-AC7E-45618AD114A8}"/>
          </ac:spMkLst>
        </pc:spChg>
      </pc:sldChg>
      <pc:sldChg chg="modSp mod setBg">
        <pc:chgData name="Sara McDonnell" userId="S::s.mcdonnell@rss.org.uk::0e8340ef-1efb-4415-9882-265d7a16713d" providerId="AD" clId="Web-{92689797-D30B-5C96-059D-E01B96BC5EAD}" dt="2022-06-28T08:57:52.442" v="106" actId="20577"/>
        <pc:sldMkLst>
          <pc:docMk/>
          <pc:sldMk cId="0" sldId="406"/>
        </pc:sldMkLst>
        <pc:spChg chg="mod">
          <ac:chgData name="Sara McDonnell" userId="S::s.mcdonnell@rss.org.uk::0e8340ef-1efb-4415-9882-265d7a16713d" providerId="AD" clId="Web-{92689797-D30B-5C96-059D-E01B96BC5EAD}" dt="2022-06-28T08:57:52.442" v="106" actId="20577"/>
          <ac:spMkLst>
            <pc:docMk/>
            <pc:sldMk cId="0" sldId="406"/>
            <ac:spMk id="59394" creationId="{73C20E8C-A04F-21C5-1751-AD67E7AAC792}"/>
          </ac:spMkLst>
        </pc:spChg>
      </pc:sldChg>
      <pc:sldChg chg="add">
        <pc:chgData name="Sara McDonnell" userId="S::s.mcdonnell@rss.org.uk::0e8340ef-1efb-4415-9882-265d7a16713d" providerId="AD" clId="Web-{92689797-D30B-5C96-059D-E01B96BC5EAD}" dt="2022-06-28T08:47:05.039" v="7"/>
        <pc:sldMkLst>
          <pc:docMk/>
          <pc:sldMk cId="382322625" sldId="407"/>
        </pc:sldMkLst>
      </pc:sldChg>
      <pc:sldChg chg="modSp add">
        <pc:chgData name="Sara McDonnell" userId="S::s.mcdonnell@rss.org.uk::0e8340ef-1efb-4415-9882-265d7a16713d" providerId="AD" clId="Web-{92689797-D30B-5C96-059D-E01B96BC5EAD}" dt="2022-06-28T08:47:52.776" v="31" actId="20577"/>
        <pc:sldMkLst>
          <pc:docMk/>
          <pc:sldMk cId="3962208317" sldId="408"/>
        </pc:sldMkLst>
        <pc:spChg chg="mod">
          <ac:chgData name="Sara McDonnell" userId="S::s.mcdonnell@rss.org.uk::0e8340ef-1efb-4415-9882-265d7a16713d" providerId="AD" clId="Web-{92689797-D30B-5C96-059D-E01B96BC5EAD}" dt="2022-06-28T08:47:52.776" v="31" actId="20577"/>
          <ac:spMkLst>
            <pc:docMk/>
            <pc:sldMk cId="3962208317" sldId="408"/>
            <ac:spMk id="6148" creationId="{594FB5FF-9AA6-8ACB-C0F5-4812F66FAB36}"/>
          </ac:spMkLst>
        </pc:spChg>
      </pc:sldChg>
      <pc:sldMasterChg chg="add addSldLayout">
        <pc:chgData name="Sara McDonnell" userId="S::s.mcdonnell@rss.org.uk::0e8340ef-1efb-4415-9882-265d7a16713d" providerId="AD" clId="Web-{92689797-D30B-5C96-059D-E01B96BC5EAD}" dt="2022-06-28T08:47:05.039" v="7"/>
        <pc:sldMasterMkLst>
          <pc:docMk/>
          <pc:sldMasterMk cId="0" sldId="2147483662"/>
        </pc:sldMasterMkLst>
        <pc:sldLayoutChg chg="add">
          <pc:chgData name="Sara McDonnell" userId="S::s.mcdonnell@rss.org.uk::0e8340ef-1efb-4415-9882-265d7a16713d" providerId="AD" clId="Web-{92689797-D30B-5C96-059D-E01B96BC5EAD}" dt="2022-06-28T08:47:05.039" v="7"/>
          <pc:sldLayoutMkLst>
            <pc:docMk/>
            <pc:sldMasterMk cId="0" sldId="2147483662"/>
            <pc:sldLayoutMk cId="3640574029" sldId="2147483669"/>
          </pc:sldLayoutMkLst>
        </pc:sldLayoutChg>
      </pc:sldMasterChg>
    </pc:docChg>
  </pc:docChgLst>
  <pc:docChgLst>
    <pc:chgData name="Sara McDonnell" userId="S::s.mcdonnell@rss.org.uk::0e8340ef-1efb-4415-9882-265d7a16713d" providerId="AD" clId="Web-{43FD4C0C-01E7-EB0A-2608-430186352158}"/>
    <pc:docChg chg="modSld">
      <pc:chgData name="Sara McDonnell" userId="S::s.mcdonnell@rss.org.uk::0e8340ef-1efb-4415-9882-265d7a16713d" providerId="AD" clId="Web-{43FD4C0C-01E7-EB0A-2608-430186352158}" dt="2022-06-28T10:35:14.403" v="48" actId="20577"/>
      <pc:docMkLst>
        <pc:docMk/>
      </pc:docMkLst>
      <pc:sldChg chg="modSp">
        <pc:chgData name="Sara McDonnell" userId="S::s.mcdonnell@rss.org.uk::0e8340ef-1efb-4415-9882-265d7a16713d" providerId="AD" clId="Web-{43FD4C0C-01E7-EB0A-2608-430186352158}" dt="2022-06-28T10:30:54.164" v="0" actId="20577"/>
        <pc:sldMkLst>
          <pc:docMk/>
          <pc:sldMk cId="0" sldId="375"/>
        </pc:sldMkLst>
        <pc:spChg chg="mod">
          <ac:chgData name="Sara McDonnell" userId="S::s.mcdonnell@rss.org.uk::0e8340ef-1efb-4415-9882-265d7a16713d" providerId="AD" clId="Web-{43FD4C0C-01E7-EB0A-2608-430186352158}" dt="2022-06-28T10:30:54.164" v="0" actId="20577"/>
          <ac:spMkLst>
            <pc:docMk/>
            <pc:sldMk cId="0" sldId="375"/>
            <ac:spMk id="303108" creationId="{8054C65E-2F42-807C-CB02-C85FC0080668}"/>
          </ac:spMkLst>
        </pc:spChg>
      </pc:sldChg>
      <pc:sldChg chg="modSp">
        <pc:chgData name="Sara McDonnell" userId="S::s.mcdonnell@rss.org.uk::0e8340ef-1efb-4415-9882-265d7a16713d" providerId="AD" clId="Web-{43FD4C0C-01E7-EB0A-2608-430186352158}" dt="2022-06-28T10:30:59.758" v="2" actId="20577"/>
        <pc:sldMkLst>
          <pc:docMk/>
          <pc:sldMk cId="0" sldId="376"/>
        </pc:sldMkLst>
        <pc:spChg chg="mod">
          <ac:chgData name="Sara McDonnell" userId="S::s.mcdonnell@rss.org.uk::0e8340ef-1efb-4415-9882-265d7a16713d" providerId="AD" clId="Web-{43FD4C0C-01E7-EB0A-2608-430186352158}" dt="2022-06-28T10:30:59.758" v="2" actId="20577"/>
          <ac:spMkLst>
            <pc:docMk/>
            <pc:sldMk cId="0" sldId="376"/>
            <ac:spMk id="305156" creationId="{885ABD64-BEFC-6422-904F-AE39359FF429}"/>
          </ac:spMkLst>
        </pc:spChg>
      </pc:sldChg>
      <pc:sldChg chg="modSp">
        <pc:chgData name="Sara McDonnell" userId="S::s.mcdonnell@rss.org.uk::0e8340ef-1efb-4415-9882-265d7a16713d" providerId="AD" clId="Web-{43FD4C0C-01E7-EB0A-2608-430186352158}" dt="2022-06-28T10:31:05.008" v="4" actId="20577"/>
        <pc:sldMkLst>
          <pc:docMk/>
          <pc:sldMk cId="0" sldId="377"/>
        </pc:sldMkLst>
        <pc:spChg chg="mod">
          <ac:chgData name="Sara McDonnell" userId="S::s.mcdonnell@rss.org.uk::0e8340ef-1efb-4415-9882-265d7a16713d" providerId="AD" clId="Web-{43FD4C0C-01E7-EB0A-2608-430186352158}" dt="2022-06-28T10:31:05.008" v="4" actId="20577"/>
          <ac:spMkLst>
            <pc:docMk/>
            <pc:sldMk cId="0" sldId="377"/>
            <ac:spMk id="307204" creationId="{24504D77-62F4-1B36-02BE-9B16790BAF1D}"/>
          </ac:spMkLst>
        </pc:spChg>
      </pc:sldChg>
      <pc:sldChg chg="modSp">
        <pc:chgData name="Sara McDonnell" userId="S::s.mcdonnell@rss.org.uk::0e8340ef-1efb-4415-9882-265d7a16713d" providerId="AD" clId="Web-{43FD4C0C-01E7-EB0A-2608-430186352158}" dt="2022-06-28T10:31:14.571" v="8" actId="20577"/>
        <pc:sldMkLst>
          <pc:docMk/>
          <pc:sldMk cId="0" sldId="379"/>
        </pc:sldMkLst>
        <pc:spChg chg="mod">
          <ac:chgData name="Sara McDonnell" userId="S::s.mcdonnell@rss.org.uk::0e8340ef-1efb-4415-9882-265d7a16713d" providerId="AD" clId="Web-{43FD4C0C-01E7-EB0A-2608-430186352158}" dt="2022-06-28T10:31:14.571" v="8" actId="20577"/>
          <ac:spMkLst>
            <pc:docMk/>
            <pc:sldMk cId="0" sldId="379"/>
            <ac:spMk id="311300" creationId="{209B67E6-01CF-9A3C-10A1-BA9945A60C37}"/>
          </ac:spMkLst>
        </pc:spChg>
      </pc:sldChg>
      <pc:sldChg chg="modSp">
        <pc:chgData name="Sara McDonnell" userId="S::s.mcdonnell@rss.org.uk::0e8340ef-1efb-4415-9882-265d7a16713d" providerId="AD" clId="Web-{43FD4C0C-01E7-EB0A-2608-430186352158}" dt="2022-06-28T10:31:18.446" v="10" actId="20577"/>
        <pc:sldMkLst>
          <pc:docMk/>
          <pc:sldMk cId="0" sldId="380"/>
        </pc:sldMkLst>
        <pc:spChg chg="mod">
          <ac:chgData name="Sara McDonnell" userId="S::s.mcdonnell@rss.org.uk::0e8340ef-1efb-4415-9882-265d7a16713d" providerId="AD" clId="Web-{43FD4C0C-01E7-EB0A-2608-430186352158}" dt="2022-06-28T10:31:18.446" v="10" actId="20577"/>
          <ac:spMkLst>
            <pc:docMk/>
            <pc:sldMk cId="0" sldId="380"/>
            <ac:spMk id="313348" creationId="{5F409C33-4136-F78F-E62B-44840AC1C3FA}"/>
          </ac:spMkLst>
        </pc:spChg>
      </pc:sldChg>
      <pc:sldChg chg="modSp">
        <pc:chgData name="Sara McDonnell" userId="S::s.mcdonnell@rss.org.uk::0e8340ef-1efb-4415-9882-265d7a16713d" providerId="AD" clId="Web-{43FD4C0C-01E7-EB0A-2608-430186352158}" dt="2022-06-28T10:31:22.180" v="12" actId="20577"/>
        <pc:sldMkLst>
          <pc:docMk/>
          <pc:sldMk cId="0" sldId="381"/>
        </pc:sldMkLst>
        <pc:spChg chg="mod">
          <ac:chgData name="Sara McDonnell" userId="S::s.mcdonnell@rss.org.uk::0e8340ef-1efb-4415-9882-265d7a16713d" providerId="AD" clId="Web-{43FD4C0C-01E7-EB0A-2608-430186352158}" dt="2022-06-28T10:31:22.180" v="12" actId="20577"/>
          <ac:spMkLst>
            <pc:docMk/>
            <pc:sldMk cId="0" sldId="381"/>
            <ac:spMk id="315396" creationId="{8515E3BB-4CBE-B0B7-372A-B371F97A7E29}"/>
          </ac:spMkLst>
        </pc:spChg>
      </pc:sldChg>
      <pc:sldChg chg="modSp">
        <pc:chgData name="Sara McDonnell" userId="S::s.mcdonnell@rss.org.uk::0e8340ef-1efb-4415-9882-265d7a16713d" providerId="AD" clId="Web-{43FD4C0C-01E7-EB0A-2608-430186352158}" dt="2022-06-28T10:31:35.555" v="14" actId="20577"/>
        <pc:sldMkLst>
          <pc:docMk/>
          <pc:sldMk cId="0" sldId="382"/>
        </pc:sldMkLst>
        <pc:spChg chg="mod">
          <ac:chgData name="Sara McDonnell" userId="S::s.mcdonnell@rss.org.uk::0e8340ef-1efb-4415-9882-265d7a16713d" providerId="AD" clId="Web-{43FD4C0C-01E7-EB0A-2608-430186352158}" dt="2022-06-28T10:31:35.555" v="14" actId="20577"/>
          <ac:spMkLst>
            <pc:docMk/>
            <pc:sldMk cId="0" sldId="382"/>
            <ac:spMk id="317444" creationId="{3DF65008-9166-97E3-80FB-281D394E1906}"/>
          </ac:spMkLst>
        </pc:spChg>
      </pc:sldChg>
      <pc:sldChg chg="modSp">
        <pc:chgData name="Sara McDonnell" userId="S::s.mcdonnell@rss.org.uk::0e8340ef-1efb-4415-9882-265d7a16713d" providerId="AD" clId="Web-{43FD4C0C-01E7-EB0A-2608-430186352158}" dt="2022-06-28T10:31:55.087" v="20" actId="20577"/>
        <pc:sldMkLst>
          <pc:docMk/>
          <pc:sldMk cId="0" sldId="383"/>
        </pc:sldMkLst>
        <pc:spChg chg="mod">
          <ac:chgData name="Sara McDonnell" userId="S::s.mcdonnell@rss.org.uk::0e8340ef-1efb-4415-9882-265d7a16713d" providerId="AD" clId="Web-{43FD4C0C-01E7-EB0A-2608-430186352158}" dt="2022-06-28T10:31:55.087" v="20" actId="20577"/>
          <ac:spMkLst>
            <pc:docMk/>
            <pc:sldMk cId="0" sldId="383"/>
            <ac:spMk id="319492" creationId="{E5EC1087-D34E-4CCE-F3B6-0877112E0F07}"/>
          </ac:spMkLst>
        </pc:spChg>
      </pc:sldChg>
      <pc:sldChg chg="modSp">
        <pc:chgData name="Sara McDonnell" userId="S::s.mcdonnell@rss.org.uk::0e8340ef-1efb-4415-9882-265d7a16713d" providerId="AD" clId="Web-{43FD4C0C-01E7-EB0A-2608-430186352158}" dt="2022-06-28T10:32:21.603" v="24" actId="1076"/>
        <pc:sldMkLst>
          <pc:docMk/>
          <pc:sldMk cId="0" sldId="384"/>
        </pc:sldMkLst>
        <pc:spChg chg="mod">
          <ac:chgData name="Sara McDonnell" userId="S::s.mcdonnell@rss.org.uk::0e8340ef-1efb-4415-9882-265d7a16713d" providerId="AD" clId="Web-{43FD4C0C-01E7-EB0A-2608-430186352158}" dt="2022-06-28T10:32:06.759" v="21" actId="20577"/>
          <ac:spMkLst>
            <pc:docMk/>
            <pc:sldMk cId="0" sldId="384"/>
            <ac:spMk id="53250" creationId="{F74F0A2E-BE48-66AC-95DB-047CDF4F5766}"/>
          </ac:spMkLst>
        </pc:spChg>
        <pc:spChg chg="mod">
          <ac:chgData name="Sara McDonnell" userId="S::s.mcdonnell@rss.org.uk::0e8340ef-1efb-4415-9882-265d7a16713d" providerId="AD" clId="Web-{43FD4C0C-01E7-EB0A-2608-430186352158}" dt="2022-06-28T10:32:21.603" v="24" actId="1076"/>
          <ac:spMkLst>
            <pc:docMk/>
            <pc:sldMk cId="0" sldId="384"/>
            <ac:spMk id="53251" creationId="{87AACF1D-ED65-E4EB-1B34-EF822F90C810}"/>
          </ac:spMkLst>
        </pc:spChg>
      </pc:sldChg>
      <pc:sldChg chg="modSp">
        <pc:chgData name="Sara McDonnell" userId="S::s.mcdonnell@rss.org.uk::0e8340ef-1efb-4415-9882-265d7a16713d" providerId="AD" clId="Web-{43FD4C0C-01E7-EB0A-2608-430186352158}" dt="2022-06-28T10:31:09.445" v="6" actId="20577"/>
        <pc:sldMkLst>
          <pc:docMk/>
          <pc:sldMk cId="0" sldId="385"/>
        </pc:sldMkLst>
        <pc:spChg chg="mod">
          <ac:chgData name="Sara McDonnell" userId="S::s.mcdonnell@rss.org.uk::0e8340ef-1efb-4415-9882-265d7a16713d" providerId="AD" clId="Web-{43FD4C0C-01E7-EB0A-2608-430186352158}" dt="2022-06-28T10:31:09.445" v="6" actId="20577"/>
          <ac:spMkLst>
            <pc:docMk/>
            <pc:sldMk cId="0" sldId="385"/>
            <ac:spMk id="329732" creationId="{DF5B2EBF-EB15-9971-9A3B-AC1BD54DACE1}"/>
          </ac:spMkLst>
        </pc:spChg>
      </pc:sldChg>
      <pc:sldChg chg="modSp">
        <pc:chgData name="Sara McDonnell" userId="S::s.mcdonnell@rss.org.uk::0e8340ef-1efb-4415-9882-265d7a16713d" providerId="AD" clId="Web-{43FD4C0C-01E7-EB0A-2608-430186352158}" dt="2022-06-28T10:32:29.603" v="26" actId="20577"/>
        <pc:sldMkLst>
          <pc:docMk/>
          <pc:sldMk cId="0" sldId="386"/>
        </pc:sldMkLst>
        <pc:spChg chg="mod">
          <ac:chgData name="Sara McDonnell" userId="S::s.mcdonnell@rss.org.uk::0e8340ef-1efb-4415-9882-265d7a16713d" providerId="AD" clId="Web-{43FD4C0C-01E7-EB0A-2608-430186352158}" dt="2022-06-28T10:32:26.666" v="25" actId="20577"/>
          <ac:spMkLst>
            <pc:docMk/>
            <pc:sldMk cId="0" sldId="386"/>
            <ac:spMk id="55298" creationId="{F55A4727-68D4-813C-DC51-503A4C1B4D15}"/>
          </ac:spMkLst>
        </pc:spChg>
        <pc:spChg chg="mod">
          <ac:chgData name="Sara McDonnell" userId="S::s.mcdonnell@rss.org.uk::0e8340ef-1efb-4415-9882-265d7a16713d" providerId="AD" clId="Web-{43FD4C0C-01E7-EB0A-2608-430186352158}" dt="2022-06-28T10:32:29.603" v="26" actId="20577"/>
          <ac:spMkLst>
            <pc:docMk/>
            <pc:sldMk cId="0" sldId="386"/>
            <ac:spMk id="55299" creationId="{6CEC0BB8-1D8B-82CC-2C10-B04BCA06CFD9}"/>
          </ac:spMkLst>
        </pc:spChg>
      </pc:sldChg>
      <pc:sldChg chg="modSp">
        <pc:chgData name="Sara McDonnell" userId="S::s.mcdonnell@rss.org.uk::0e8340ef-1efb-4415-9882-265d7a16713d" providerId="AD" clId="Web-{43FD4C0C-01E7-EB0A-2608-430186352158}" dt="2022-06-28T10:33:08.432" v="37" actId="20577"/>
        <pc:sldMkLst>
          <pc:docMk/>
          <pc:sldMk cId="0" sldId="388"/>
        </pc:sldMkLst>
        <pc:spChg chg="mod">
          <ac:chgData name="Sara McDonnell" userId="S::s.mcdonnell@rss.org.uk::0e8340ef-1efb-4415-9882-265d7a16713d" providerId="AD" clId="Web-{43FD4C0C-01E7-EB0A-2608-430186352158}" dt="2022-06-28T10:33:08.432" v="37" actId="20577"/>
          <ac:spMkLst>
            <pc:docMk/>
            <pc:sldMk cId="0" sldId="388"/>
            <ac:spMk id="61442" creationId="{37EB175A-0C6B-6951-0769-5C63C0B6D283}"/>
          </ac:spMkLst>
        </pc:spChg>
      </pc:sldChg>
      <pc:sldChg chg="modSp">
        <pc:chgData name="Sara McDonnell" userId="S::s.mcdonnell@rss.org.uk::0e8340ef-1efb-4415-9882-265d7a16713d" providerId="AD" clId="Web-{43FD4C0C-01E7-EB0A-2608-430186352158}" dt="2022-06-28T10:33:40.339" v="46" actId="20577"/>
        <pc:sldMkLst>
          <pc:docMk/>
          <pc:sldMk cId="0" sldId="389"/>
        </pc:sldMkLst>
        <pc:spChg chg="mod">
          <ac:chgData name="Sara McDonnell" userId="S::s.mcdonnell@rss.org.uk::0e8340ef-1efb-4415-9882-265d7a16713d" providerId="AD" clId="Web-{43FD4C0C-01E7-EB0A-2608-430186352158}" dt="2022-06-28T10:33:40.339" v="46" actId="20577"/>
          <ac:spMkLst>
            <pc:docMk/>
            <pc:sldMk cId="0" sldId="389"/>
            <ac:spMk id="65538" creationId="{FCC5EB81-DA7A-E081-9D2A-DC0A1DFF2E2B}"/>
          </ac:spMkLst>
        </pc:spChg>
      </pc:sldChg>
      <pc:sldChg chg="modSp">
        <pc:chgData name="Sara McDonnell" userId="S::s.mcdonnell@rss.org.uk::0e8340ef-1efb-4415-9882-265d7a16713d" providerId="AD" clId="Web-{43FD4C0C-01E7-EB0A-2608-430186352158}" dt="2022-06-28T10:33:34.745" v="45" actId="20577"/>
        <pc:sldMkLst>
          <pc:docMk/>
          <pc:sldMk cId="0" sldId="391"/>
        </pc:sldMkLst>
        <pc:spChg chg="mod">
          <ac:chgData name="Sara McDonnell" userId="S::s.mcdonnell@rss.org.uk::0e8340ef-1efb-4415-9882-265d7a16713d" providerId="AD" clId="Web-{43FD4C0C-01E7-EB0A-2608-430186352158}" dt="2022-06-28T10:33:34.745" v="45" actId="20577"/>
          <ac:spMkLst>
            <pc:docMk/>
            <pc:sldMk cId="0" sldId="391"/>
            <ac:spMk id="63490" creationId="{BDCD7980-9AEB-6A57-CC43-165EA393CACD}"/>
          </ac:spMkLst>
        </pc:spChg>
      </pc:sldChg>
      <pc:sldChg chg="modSp">
        <pc:chgData name="Sara McDonnell" userId="S::s.mcdonnell@rss.org.uk::0e8340ef-1efb-4415-9882-265d7a16713d" providerId="AD" clId="Web-{43FD4C0C-01E7-EB0A-2608-430186352158}" dt="2022-06-28T10:32:39.556" v="29" actId="20577"/>
        <pc:sldMkLst>
          <pc:docMk/>
          <pc:sldMk cId="0" sldId="404"/>
        </pc:sldMkLst>
        <pc:spChg chg="mod">
          <ac:chgData name="Sara McDonnell" userId="S::s.mcdonnell@rss.org.uk::0e8340ef-1efb-4415-9882-265d7a16713d" providerId="AD" clId="Web-{43FD4C0C-01E7-EB0A-2608-430186352158}" dt="2022-06-28T10:32:39.556" v="29" actId="20577"/>
          <ac:spMkLst>
            <pc:docMk/>
            <pc:sldMk cId="0" sldId="404"/>
            <ac:spMk id="2" creationId="{BF7DBF4D-7180-382A-C90C-18CC53E79F6A}"/>
          </ac:spMkLst>
        </pc:spChg>
      </pc:sldChg>
      <pc:sldChg chg="modSp">
        <pc:chgData name="Sara McDonnell" userId="S::s.mcdonnell@rss.org.uk::0e8340ef-1efb-4415-9882-265d7a16713d" providerId="AD" clId="Web-{43FD4C0C-01E7-EB0A-2608-430186352158}" dt="2022-06-28T10:35:14.403" v="48" actId="20577"/>
        <pc:sldMkLst>
          <pc:docMk/>
          <pc:sldMk cId="3962208317" sldId="408"/>
        </pc:sldMkLst>
        <pc:spChg chg="mod">
          <ac:chgData name="Sara McDonnell" userId="S::s.mcdonnell@rss.org.uk::0e8340ef-1efb-4415-9882-265d7a16713d" providerId="AD" clId="Web-{43FD4C0C-01E7-EB0A-2608-430186352158}" dt="2022-06-28T10:35:14.403" v="48" actId="20577"/>
          <ac:spMkLst>
            <pc:docMk/>
            <pc:sldMk cId="3962208317" sldId="408"/>
            <ac:spMk id="6148" creationId="{594FB5FF-9AA6-8ACB-C0F5-4812F66FAB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05799333-4F50-DA4C-8057-13F6B42FAC8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GB" altLang="en-US"/>
          </a:p>
        </p:txBody>
      </p:sp>
      <p:sp>
        <p:nvSpPr>
          <p:cNvPr id="180227" name="Rectangle 3">
            <a:extLst>
              <a:ext uri="{FF2B5EF4-FFF2-40B4-BE49-F238E27FC236}">
                <a16:creationId xmlns:a16="http://schemas.microsoft.com/office/drawing/2014/main" id="{EDF8819E-216B-5149-87FA-16DA02F77DC2}"/>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GB" altLang="en-US"/>
          </a:p>
        </p:txBody>
      </p:sp>
      <p:sp>
        <p:nvSpPr>
          <p:cNvPr id="180228" name="Rectangle 4">
            <a:extLst>
              <a:ext uri="{FF2B5EF4-FFF2-40B4-BE49-F238E27FC236}">
                <a16:creationId xmlns:a16="http://schemas.microsoft.com/office/drawing/2014/main" id="{849E535C-E520-8E4E-9A77-D41C6D92F96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GB" altLang="en-US"/>
          </a:p>
        </p:txBody>
      </p:sp>
      <p:sp>
        <p:nvSpPr>
          <p:cNvPr id="180229" name="Rectangle 5">
            <a:extLst>
              <a:ext uri="{FF2B5EF4-FFF2-40B4-BE49-F238E27FC236}">
                <a16:creationId xmlns:a16="http://schemas.microsoft.com/office/drawing/2014/main" id="{C733CA84-4A60-B44A-A37D-716DB48C415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0E0B1048-BD7B-4449-8E49-F5D8372C7B1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17FE8B8-1AEA-C440-BE13-5FE96F70B8B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GB" altLang="en-US"/>
          </a:p>
        </p:txBody>
      </p:sp>
      <p:sp>
        <p:nvSpPr>
          <p:cNvPr id="181251" name="Rectangle 3">
            <a:extLst>
              <a:ext uri="{FF2B5EF4-FFF2-40B4-BE49-F238E27FC236}">
                <a16:creationId xmlns:a16="http://schemas.microsoft.com/office/drawing/2014/main" id="{0EB1A5D9-D4AF-6C43-96F7-B035B80AD46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GB" altLang="en-US"/>
          </a:p>
        </p:txBody>
      </p:sp>
      <p:sp>
        <p:nvSpPr>
          <p:cNvPr id="15364" name="Rectangle 4">
            <a:extLst>
              <a:ext uri="{FF2B5EF4-FFF2-40B4-BE49-F238E27FC236}">
                <a16:creationId xmlns:a16="http://schemas.microsoft.com/office/drawing/2014/main" id="{CD40F78C-AFD0-5C05-4854-42CAC737114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1253" name="Rectangle 5">
            <a:extLst>
              <a:ext uri="{FF2B5EF4-FFF2-40B4-BE49-F238E27FC236}">
                <a16:creationId xmlns:a16="http://schemas.microsoft.com/office/drawing/2014/main" id="{8DE7F1B6-14AF-DF4D-BABD-54A7DF269DB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81254" name="Rectangle 6">
            <a:extLst>
              <a:ext uri="{FF2B5EF4-FFF2-40B4-BE49-F238E27FC236}">
                <a16:creationId xmlns:a16="http://schemas.microsoft.com/office/drawing/2014/main" id="{75683A0C-06C4-7641-AA0D-E87481AA962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GB" altLang="en-US"/>
          </a:p>
        </p:txBody>
      </p:sp>
      <p:sp>
        <p:nvSpPr>
          <p:cNvPr id="181255" name="Rectangle 7">
            <a:extLst>
              <a:ext uri="{FF2B5EF4-FFF2-40B4-BE49-F238E27FC236}">
                <a16:creationId xmlns:a16="http://schemas.microsoft.com/office/drawing/2014/main" id="{FAE8A7C1-51CA-3544-AFEE-75947CB649D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56144449-4DA1-4301-9D17-C31BA34B0E5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ABA669F-CB2D-FDF5-6A41-B9F84D8BC3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C4EB0C-DE20-4930-B862-A69C75AB3DF3}" type="slidenum">
              <a:rPr lang="en-GB" altLang="en-US" smtClean="0">
                <a:latin typeface="Arial" panose="020B0604020202020204" pitchFamily="34" charset="0"/>
              </a:rPr>
              <a:pPr fontAlgn="base">
                <a:spcBef>
                  <a:spcPct val="0"/>
                </a:spcBef>
                <a:spcAft>
                  <a:spcPct val="0"/>
                </a:spcAft>
              </a:pPr>
              <a:t>1</a:t>
            </a:fld>
            <a:endParaRPr lang="en-GB" altLang="en-US">
              <a:latin typeface="Arial" panose="020B0604020202020204" pitchFamily="34" charset="0"/>
            </a:endParaRPr>
          </a:p>
        </p:txBody>
      </p:sp>
      <p:sp>
        <p:nvSpPr>
          <p:cNvPr id="5123" name="Rectangle 2">
            <a:extLst>
              <a:ext uri="{FF2B5EF4-FFF2-40B4-BE49-F238E27FC236}">
                <a16:creationId xmlns:a16="http://schemas.microsoft.com/office/drawing/2014/main" id="{12EA2027-0DAA-0A68-CFA1-B9171A3EB72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E0EC38A-4422-6233-0BFC-A008C0CA23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y-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A39FB64-CBB4-590C-9715-065BD659BDEA}"/>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7BF2ACD-0FED-4D58-8032-0976C6BFC78F}" type="slidenum">
              <a:rPr lang="en-GB" altLang="en-US" b="0"/>
              <a:pPr/>
              <a:t>11</a:t>
            </a:fld>
            <a:endParaRPr lang="en-GB" altLang="en-US" b="0"/>
          </a:p>
        </p:txBody>
      </p:sp>
      <p:sp>
        <p:nvSpPr>
          <p:cNvPr id="37890" name="Rectangle 2">
            <a:extLst>
              <a:ext uri="{FF2B5EF4-FFF2-40B4-BE49-F238E27FC236}">
                <a16:creationId xmlns:a16="http://schemas.microsoft.com/office/drawing/2014/main" id="{7915153F-64D5-8B93-E4BA-C0987F9ABAB0}"/>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D07CF0EF-116A-6A16-85E4-030846E63444}"/>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A42C29F1-1613-AB8A-7C9B-A53906E05139}"/>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64591AC-AF72-4D93-99E5-60A65AC11B76}" type="slidenum">
              <a:rPr lang="en-GB" altLang="en-US" b="0"/>
              <a:pPr/>
              <a:t>12</a:t>
            </a:fld>
            <a:endParaRPr lang="en-GB" altLang="en-US" b="0"/>
          </a:p>
        </p:txBody>
      </p:sp>
      <p:sp>
        <p:nvSpPr>
          <p:cNvPr id="39938" name="Rectangle 2">
            <a:extLst>
              <a:ext uri="{FF2B5EF4-FFF2-40B4-BE49-F238E27FC236}">
                <a16:creationId xmlns:a16="http://schemas.microsoft.com/office/drawing/2014/main" id="{2469DAC9-B120-2B45-41E1-84E00D6B1C1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F1DCD1D4-25F5-70C0-2842-A2DD4A7600B5}"/>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E9A0383-5EF7-5DE7-9EE6-33412F06772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2167F6F-6E03-4B20-A92D-5AD553500DE2}" type="slidenum">
              <a:rPr lang="en-GB" altLang="en-US" b="0"/>
              <a:pPr/>
              <a:t>13</a:t>
            </a:fld>
            <a:endParaRPr lang="en-GB" altLang="en-US" b="0"/>
          </a:p>
        </p:txBody>
      </p:sp>
      <p:sp>
        <p:nvSpPr>
          <p:cNvPr id="41986" name="Rectangle 2">
            <a:extLst>
              <a:ext uri="{FF2B5EF4-FFF2-40B4-BE49-F238E27FC236}">
                <a16:creationId xmlns:a16="http://schemas.microsoft.com/office/drawing/2014/main" id="{2536C2CB-6A74-4675-3C6F-AEF75D8EAD3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DA441EFB-9626-90DA-ED4B-52135BD446E4}"/>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13D66FA-956D-3A01-CA80-6B5229CD315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8CBD880-A814-409C-9AF9-88DE6284F477}" type="slidenum">
              <a:rPr lang="en-GB" altLang="en-US" b="0"/>
              <a:pPr/>
              <a:t>14</a:t>
            </a:fld>
            <a:endParaRPr lang="en-GB" altLang="en-US" b="0"/>
          </a:p>
        </p:txBody>
      </p:sp>
      <p:sp>
        <p:nvSpPr>
          <p:cNvPr id="44034" name="Rectangle 2">
            <a:extLst>
              <a:ext uri="{FF2B5EF4-FFF2-40B4-BE49-F238E27FC236}">
                <a16:creationId xmlns:a16="http://schemas.microsoft.com/office/drawing/2014/main" id="{2D4503D7-7EF6-7044-0D8C-E87D747EDC12}"/>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B2601AC8-5B3D-860B-986E-0249E25F195D}"/>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B6DF8DF2-4D55-166E-22C6-59CF964C350F}"/>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A2EC244-7449-45BE-BF32-2B1BF21D8D51}" type="slidenum">
              <a:rPr lang="en-GB" altLang="en-US" b="0"/>
              <a:pPr/>
              <a:t>15</a:t>
            </a:fld>
            <a:endParaRPr lang="en-GB" altLang="en-US" b="0"/>
          </a:p>
        </p:txBody>
      </p:sp>
      <p:sp>
        <p:nvSpPr>
          <p:cNvPr id="46082" name="Rectangle 2">
            <a:extLst>
              <a:ext uri="{FF2B5EF4-FFF2-40B4-BE49-F238E27FC236}">
                <a16:creationId xmlns:a16="http://schemas.microsoft.com/office/drawing/2014/main" id="{E672CEE6-0729-75F8-4C29-FAA10F3220D2}"/>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E80FCA22-D96D-43D4-0143-953A438A65DE}"/>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120546C-38A7-EC1C-F060-385A26F64451}"/>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1F2361A-3A50-49B8-AB96-B0766AA21619}" type="slidenum">
              <a:rPr lang="en-GB" altLang="en-US" b="0"/>
              <a:pPr/>
              <a:t>16</a:t>
            </a:fld>
            <a:endParaRPr lang="en-GB" altLang="en-US" b="0"/>
          </a:p>
        </p:txBody>
      </p:sp>
      <p:sp>
        <p:nvSpPr>
          <p:cNvPr id="48130" name="Rectangle 2">
            <a:extLst>
              <a:ext uri="{FF2B5EF4-FFF2-40B4-BE49-F238E27FC236}">
                <a16:creationId xmlns:a16="http://schemas.microsoft.com/office/drawing/2014/main" id="{5A5040A1-30AF-0337-BFBF-9A89D49D5119}"/>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8971F446-0751-2CA2-9EA9-C9484BE7278E}"/>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83C3CAAD-E791-BDB3-FCDD-807CEAF41419}"/>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4334953-E4AC-4BAB-8FDE-B11C39AB740C}" type="slidenum">
              <a:rPr lang="en-GB" altLang="en-US" b="0"/>
              <a:pPr/>
              <a:t>17</a:t>
            </a:fld>
            <a:endParaRPr lang="en-GB" altLang="en-US" b="0"/>
          </a:p>
        </p:txBody>
      </p:sp>
      <p:sp>
        <p:nvSpPr>
          <p:cNvPr id="50178" name="Rectangle 2">
            <a:extLst>
              <a:ext uri="{FF2B5EF4-FFF2-40B4-BE49-F238E27FC236}">
                <a16:creationId xmlns:a16="http://schemas.microsoft.com/office/drawing/2014/main" id="{1FB0ADEC-8CA4-5825-4B3C-982C190B7DC5}"/>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B984645C-9ED6-35C1-C749-5B9C71E8890C}"/>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5CFE0F7D-5C40-AD78-4001-BAE99AFFE3F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5FF83A2-B5C1-4A0B-BE54-0206C2CAE3C6}" type="slidenum">
              <a:rPr lang="en-GB" altLang="en-US" b="0"/>
              <a:pPr/>
              <a:t>18</a:t>
            </a:fld>
            <a:endParaRPr lang="en-GB" altLang="en-US" b="0"/>
          </a:p>
        </p:txBody>
      </p:sp>
      <p:sp>
        <p:nvSpPr>
          <p:cNvPr id="52226" name="Rectangle 2">
            <a:extLst>
              <a:ext uri="{FF2B5EF4-FFF2-40B4-BE49-F238E27FC236}">
                <a16:creationId xmlns:a16="http://schemas.microsoft.com/office/drawing/2014/main" id="{81FC6BEB-E39A-0093-6893-4E4230C25F0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40FA8984-D41A-97E4-30FE-1BCA1E3EFDD8}"/>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E64173CF-BA09-62FA-BA68-590E8EBB18E8}"/>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7B055D5-A801-4BEA-B523-2C048259212C}" type="slidenum">
              <a:rPr lang="en-GB" altLang="en-US" b="0"/>
              <a:pPr/>
              <a:t>19</a:t>
            </a:fld>
            <a:endParaRPr lang="en-GB" altLang="en-US" b="0"/>
          </a:p>
        </p:txBody>
      </p:sp>
      <p:sp>
        <p:nvSpPr>
          <p:cNvPr id="54274" name="Rectangle 2">
            <a:extLst>
              <a:ext uri="{FF2B5EF4-FFF2-40B4-BE49-F238E27FC236}">
                <a16:creationId xmlns:a16="http://schemas.microsoft.com/office/drawing/2014/main" id="{C2EE8693-0348-B41B-F60C-EDF4AB958B2F}"/>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C254CDB3-E918-3052-0398-61D5A53C04BD}"/>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ED646B5-9D41-18AD-3BB5-9A4A88E5EF09}"/>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66C68E2-2E44-47CE-A541-97ED2C272D1F}" type="slidenum">
              <a:rPr lang="en-GB" altLang="en-US" b="0"/>
              <a:pPr/>
              <a:t>20</a:t>
            </a:fld>
            <a:endParaRPr lang="en-GB" altLang="en-US" b="0"/>
          </a:p>
        </p:txBody>
      </p:sp>
      <p:sp>
        <p:nvSpPr>
          <p:cNvPr id="56322" name="Rectangle 2">
            <a:extLst>
              <a:ext uri="{FF2B5EF4-FFF2-40B4-BE49-F238E27FC236}">
                <a16:creationId xmlns:a16="http://schemas.microsoft.com/office/drawing/2014/main" id="{50502BD4-22A9-0897-0881-829A244A78C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FA4B7CDA-F37B-2C71-51ED-078345DE863A}"/>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8BA567A-A023-4BD1-96DE-9D3B714348E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49C1768-C5B9-4719-8A72-A0204212A2B1}" type="slidenum">
              <a:rPr lang="en-GB" altLang="en-US" b="0">
                <a:solidFill>
                  <a:srgbClr val="000000"/>
                </a:solidFill>
              </a:rPr>
              <a:pPr/>
              <a:t>3</a:t>
            </a:fld>
            <a:endParaRPr lang="en-GB" altLang="en-US" b="0">
              <a:solidFill>
                <a:srgbClr val="000000"/>
              </a:solidFill>
            </a:endParaRPr>
          </a:p>
        </p:txBody>
      </p:sp>
      <p:sp>
        <p:nvSpPr>
          <p:cNvPr id="21506" name="Rectangle 2">
            <a:extLst>
              <a:ext uri="{FF2B5EF4-FFF2-40B4-BE49-F238E27FC236}">
                <a16:creationId xmlns:a16="http://schemas.microsoft.com/office/drawing/2014/main" id="{2450BBFC-9E6A-3731-FD5B-F979348A87E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89DF00DB-5784-987C-5A15-4C3E5D9C671A}"/>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1C9B333B-5625-7C51-AB95-F7E52C970EE2}"/>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32BBC29-9789-45A0-B6A8-219AFA6569C9}" type="slidenum">
              <a:rPr lang="en-GB" altLang="en-US" b="0"/>
              <a:pPr/>
              <a:t>21</a:t>
            </a:fld>
            <a:endParaRPr lang="en-GB" altLang="en-US" b="0"/>
          </a:p>
        </p:txBody>
      </p:sp>
      <p:sp>
        <p:nvSpPr>
          <p:cNvPr id="58370" name="Rectangle 2">
            <a:extLst>
              <a:ext uri="{FF2B5EF4-FFF2-40B4-BE49-F238E27FC236}">
                <a16:creationId xmlns:a16="http://schemas.microsoft.com/office/drawing/2014/main" id="{2B50EA51-C168-AE17-54C4-5323C1F8964B}"/>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CA03B4A8-0164-DE33-D08A-C784DA079485}"/>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95AB9FE-4973-3B2A-4D91-837CA5723DC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43254FC-4838-42F6-A3DF-414474BE29FF}" type="slidenum">
              <a:rPr lang="en-GB" altLang="en-US" b="0"/>
              <a:pPr/>
              <a:t>22</a:t>
            </a:fld>
            <a:endParaRPr lang="en-GB" altLang="en-US" b="0"/>
          </a:p>
        </p:txBody>
      </p:sp>
      <p:sp>
        <p:nvSpPr>
          <p:cNvPr id="60418" name="Rectangle 2">
            <a:extLst>
              <a:ext uri="{FF2B5EF4-FFF2-40B4-BE49-F238E27FC236}">
                <a16:creationId xmlns:a16="http://schemas.microsoft.com/office/drawing/2014/main" id="{9744127E-E719-F78A-9027-44EB4C7A8AA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DB34104-4188-7388-394F-316341B2510A}"/>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E8391F81-E625-CB74-02F8-3AC5618701E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B9A783A-28C7-4504-BE82-B6331B6897C7}" type="slidenum">
              <a:rPr lang="en-GB" altLang="en-US" b="0"/>
              <a:pPr/>
              <a:t>23</a:t>
            </a:fld>
            <a:endParaRPr lang="en-GB" altLang="en-US" b="0"/>
          </a:p>
        </p:txBody>
      </p:sp>
      <p:sp>
        <p:nvSpPr>
          <p:cNvPr id="62466" name="Rectangle 2">
            <a:extLst>
              <a:ext uri="{FF2B5EF4-FFF2-40B4-BE49-F238E27FC236}">
                <a16:creationId xmlns:a16="http://schemas.microsoft.com/office/drawing/2014/main" id="{2C25EF7D-E046-108E-F238-0E1A8508F80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4B98D8FE-7E60-9C0E-811A-B0AF4D0A5300}"/>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4734846-85BF-CCDE-1FB4-591B2D8E19F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1D1BD23-1245-466F-9B46-B1907F8BDDC4}" type="slidenum">
              <a:rPr lang="en-GB" altLang="en-US" b="0"/>
              <a:pPr/>
              <a:t>24</a:t>
            </a:fld>
            <a:endParaRPr lang="en-GB" altLang="en-US" b="0"/>
          </a:p>
        </p:txBody>
      </p:sp>
      <p:sp>
        <p:nvSpPr>
          <p:cNvPr id="64514" name="Rectangle 2">
            <a:extLst>
              <a:ext uri="{FF2B5EF4-FFF2-40B4-BE49-F238E27FC236}">
                <a16:creationId xmlns:a16="http://schemas.microsoft.com/office/drawing/2014/main" id="{3AB90FD3-0400-0345-C7FD-F7A7D0BD1B2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77E7B16-E76C-6CA4-0503-6C58D05D43BC}"/>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5A3F5329-61E2-D7D3-5873-DF13CE39133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3BF3BD7-4907-4AA6-8958-3CCA67E01359}" type="slidenum">
              <a:rPr lang="en-GB" altLang="en-US" b="0"/>
              <a:pPr/>
              <a:t>25</a:t>
            </a:fld>
            <a:endParaRPr lang="en-GB" altLang="en-US" b="0"/>
          </a:p>
        </p:txBody>
      </p:sp>
      <p:sp>
        <p:nvSpPr>
          <p:cNvPr id="66562" name="Rectangle 2">
            <a:extLst>
              <a:ext uri="{FF2B5EF4-FFF2-40B4-BE49-F238E27FC236}">
                <a16:creationId xmlns:a16="http://schemas.microsoft.com/office/drawing/2014/main" id="{83649D33-AA07-0231-C974-BFBA16A10E63}"/>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A52D0DC-5500-DAC0-9320-2AA6E7CCF3BC}"/>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802C4002-B661-E85B-5E8F-1D5DF7DEE52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C3D7962-DB64-4B9E-BA1C-85AA2CE7BA3B}" type="slidenum">
              <a:rPr lang="en-GB" altLang="en-US" b="0"/>
              <a:pPr/>
              <a:t>26</a:t>
            </a:fld>
            <a:endParaRPr lang="en-GB" altLang="en-US" b="0"/>
          </a:p>
        </p:txBody>
      </p:sp>
      <p:sp>
        <p:nvSpPr>
          <p:cNvPr id="68610" name="Rectangle 2">
            <a:extLst>
              <a:ext uri="{FF2B5EF4-FFF2-40B4-BE49-F238E27FC236}">
                <a16:creationId xmlns:a16="http://schemas.microsoft.com/office/drawing/2014/main" id="{C1880303-088F-46FB-BDCA-1EB7A3EABC8D}"/>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EB649E01-86C0-151C-3A6E-0CF2732D8AB6}"/>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109B8A2-E7E8-8EAB-3862-586BBE132AD6}"/>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063153A-5B8F-41BF-B5C5-72BFF3930507}" type="slidenum">
              <a:rPr lang="en-GB" altLang="en-US" b="0">
                <a:solidFill>
                  <a:srgbClr val="000000"/>
                </a:solidFill>
              </a:rPr>
              <a:pPr/>
              <a:t>4</a:t>
            </a:fld>
            <a:endParaRPr lang="en-GB" altLang="en-US" b="0">
              <a:solidFill>
                <a:srgbClr val="000000"/>
              </a:solidFill>
            </a:endParaRPr>
          </a:p>
        </p:txBody>
      </p:sp>
      <p:sp>
        <p:nvSpPr>
          <p:cNvPr id="23554" name="Rectangle 2">
            <a:extLst>
              <a:ext uri="{FF2B5EF4-FFF2-40B4-BE49-F238E27FC236}">
                <a16:creationId xmlns:a16="http://schemas.microsoft.com/office/drawing/2014/main" id="{411CBFD5-A9C0-AD66-C121-3B857EE0D590}"/>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CA636C6-78E3-3427-167E-55608F15E145}"/>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667592F1-733F-E5CB-DA85-B7CD4535B3D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A63DEA6-63DE-493F-84B2-40598BBF3E43}" type="slidenum">
              <a:rPr lang="en-GB" altLang="en-US" b="0"/>
              <a:pPr/>
              <a:t>5</a:t>
            </a:fld>
            <a:endParaRPr lang="en-GB" altLang="en-US" b="0"/>
          </a:p>
        </p:txBody>
      </p:sp>
      <p:sp>
        <p:nvSpPr>
          <p:cNvPr id="25602" name="Rectangle 2">
            <a:extLst>
              <a:ext uri="{FF2B5EF4-FFF2-40B4-BE49-F238E27FC236}">
                <a16:creationId xmlns:a16="http://schemas.microsoft.com/office/drawing/2014/main" id="{C39810AC-CDE6-C610-C0DC-44AFC4ED3ADF}"/>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8F66D0CE-0D9A-065A-1F4E-7A9BBA73B540}"/>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DCCAFDF-4E1C-944D-9338-032B2DC84331}"/>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AF0819B-67BA-458F-8EF6-43FCE9023AE2}" type="slidenum">
              <a:rPr lang="en-GB" altLang="en-US" b="0"/>
              <a:pPr/>
              <a:t>6</a:t>
            </a:fld>
            <a:endParaRPr lang="en-GB" altLang="en-US" b="0"/>
          </a:p>
        </p:txBody>
      </p:sp>
      <p:sp>
        <p:nvSpPr>
          <p:cNvPr id="27650" name="Rectangle 2">
            <a:extLst>
              <a:ext uri="{FF2B5EF4-FFF2-40B4-BE49-F238E27FC236}">
                <a16:creationId xmlns:a16="http://schemas.microsoft.com/office/drawing/2014/main" id="{5512DF00-9FD4-59D9-F4DF-261BEA7830F7}"/>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6C4B6942-C37E-CFDE-58B1-5FB973F8D921}"/>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CC9C4EC-D880-FE48-D3DC-638287374C69}"/>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2FE1339-4BDB-46AF-8F52-3EFCCA5455E8}" type="slidenum">
              <a:rPr lang="en-GB" altLang="en-US" b="0"/>
              <a:pPr/>
              <a:t>7</a:t>
            </a:fld>
            <a:endParaRPr lang="en-GB" altLang="en-US" b="0"/>
          </a:p>
        </p:txBody>
      </p:sp>
      <p:sp>
        <p:nvSpPr>
          <p:cNvPr id="29698" name="Rectangle 2">
            <a:extLst>
              <a:ext uri="{FF2B5EF4-FFF2-40B4-BE49-F238E27FC236}">
                <a16:creationId xmlns:a16="http://schemas.microsoft.com/office/drawing/2014/main" id="{B6103B8E-9DA9-80B6-0B8D-00217D30DB4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46EB4C18-6520-B160-71EB-D09399016B69}"/>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C7208D13-36C0-007B-EC23-158524B50223}"/>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72C801D-3D90-465D-A69D-0E58879DBC26}" type="slidenum">
              <a:rPr lang="en-GB" altLang="en-US" b="0"/>
              <a:pPr/>
              <a:t>8</a:t>
            </a:fld>
            <a:endParaRPr lang="en-GB" altLang="en-US" b="0"/>
          </a:p>
        </p:txBody>
      </p:sp>
      <p:sp>
        <p:nvSpPr>
          <p:cNvPr id="31746" name="Rectangle 2">
            <a:extLst>
              <a:ext uri="{FF2B5EF4-FFF2-40B4-BE49-F238E27FC236}">
                <a16:creationId xmlns:a16="http://schemas.microsoft.com/office/drawing/2014/main" id="{65507987-B624-19F5-ADCA-9CAC798DB55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2F515ED-5E85-5221-3134-05EE85699E7D}"/>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865F9924-6A3C-E152-8D88-FA538353575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AA2DE4A-1FBF-4BE5-866D-81096E05AD66}" type="slidenum">
              <a:rPr lang="en-GB" altLang="en-US" b="0"/>
              <a:pPr/>
              <a:t>9</a:t>
            </a:fld>
            <a:endParaRPr lang="en-GB" altLang="en-US" b="0"/>
          </a:p>
        </p:txBody>
      </p:sp>
      <p:sp>
        <p:nvSpPr>
          <p:cNvPr id="33794" name="Rectangle 2">
            <a:extLst>
              <a:ext uri="{FF2B5EF4-FFF2-40B4-BE49-F238E27FC236}">
                <a16:creationId xmlns:a16="http://schemas.microsoft.com/office/drawing/2014/main" id="{1C024121-CB78-AAE6-C5A7-570A9405BECE}"/>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4B1E61AA-596F-19AE-F23B-134C93D7C97A}"/>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73DF2099-8958-9B1A-B103-A9CAA7DFDFE4}"/>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6DF970E-A06A-4464-AAF9-EA54A04BBF9C}" type="slidenum">
              <a:rPr lang="en-GB" altLang="en-US" b="0"/>
              <a:pPr/>
              <a:t>10</a:t>
            </a:fld>
            <a:endParaRPr lang="en-GB" altLang="en-US" b="0"/>
          </a:p>
        </p:txBody>
      </p:sp>
      <p:sp>
        <p:nvSpPr>
          <p:cNvPr id="35842" name="Rectangle 2">
            <a:extLst>
              <a:ext uri="{FF2B5EF4-FFF2-40B4-BE49-F238E27FC236}">
                <a16:creationId xmlns:a16="http://schemas.microsoft.com/office/drawing/2014/main" id="{905C8E2E-4B9B-5CC9-171F-172B87DBA77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1CB6C298-31F4-C53E-AFA4-F6FD4ADB1F18}"/>
              </a:ext>
            </a:extLst>
          </p:cNvPr>
          <p:cNvSpPr>
            <a:spLocks noGrp="1" noChangeArrowheads="1"/>
          </p:cNvSpPr>
          <p:nvPr>
            <p:ph type="body" idx="1"/>
          </p:nvPr>
        </p:nvSpPr>
        <p:spPr>
          <a:noFill/>
        </p:spPr>
        <p:txBody>
          <a:bodyPr/>
          <a:lstStyle/>
          <a:p>
            <a:pPr eaLnBrk="1" hangingPunct="1"/>
            <a:endParaRPr lang="cy-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83EB-5DEA-E848-A285-BF64270716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62429A-A34A-B24E-991F-2CFF0C188A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69CDC88-735C-50A8-17D1-4A2CAF9AE9C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BDEBAD8-B989-79B4-5777-F85B9C7C89D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66FA63B-AACD-0205-B683-0693440C8B20}"/>
              </a:ext>
            </a:extLst>
          </p:cNvPr>
          <p:cNvSpPr>
            <a:spLocks noGrp="1" noChangeArrowheads="1"/>
          </p:cNvSpPr>
          <p:nvPr>
            <p:ph type="sldNum" sz="quarter" idx="12"/>
          </p:nvPr>
        </p:nvSpPr>
        <p:spPr>
          <a:ln/>
        </p:spPr>
        <p:txBody>
          <a:bodyPr/>
          <a:lstStyle>
            <a:lvl1pPr>
              <a:defRPr/>
            </a:lvl1pPr>
          </a:lstStyle>
          <a:p>
            <a:fld id="{EA86C9E2-0EF3-4497-A3D8-805B37B39DFE}" type="slidenum">
              <a:rPr lang="en-GB" altLang="en-US"/>
              <a:pPr/>
              <a:t>‹#›</a:t>
            </a:fld>
            <a:endParaRPr lang="en-GB" altLang="en-US"/>
          </a:p>
        </p:txBody>
      </p:sp>
    </p:spTree>
    <p:extLst>
      <p:ext uri="{BB962C8B-B14F-4D97-AF65-F5344CB8AC3E}">
        <p14:creationId xmlns:p14="http://schemas.microsoft.com/office/powerpoint/2010/main" val="384164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5A0C-F952-304F-BC72-A009FA054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D7CFA-0743-0E4D-AE89-D436A7F98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58E147-CA03-95EE-8264-3E9CC377CBD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64CDF54-A740-5C81-3F24-CF8FADE7B1D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F9B12F9-1E9D-624D-1D18-67F1889FD1F5}"/>
              </a:ext>
            </a:extLst>
          </p:cNvPr>
          <p:cNvSpPr>
            <a:spLocks noGrp="1" noChangeArrowheads="1"/>
          </p:cNvSpPr>
          <p:nvPr>
            <p:ph type="sldNum" sz="quarter" idx="12"/>
          </p:nvPr>
        </p:nvSpPr>
        <p:spPr>
          <a:ln/>
        </p:spPr>
        <p:txBody>
          <a:bodyPr/>
          <a:lstStyle>
            <a:lvl1pPr>
              <a:defRPr/>
            </a:lvl1pPr>
          </a:lstStyle>
          <a:p>
            <a:fld id="{579CEAC7-F305-4D2A-BC9F-D6A7A13163D7}" type="slidenum">
              <a:rPr lang="en-GB" altLang="en-US"/>
              <a:pPr/>
              <a:t>‹#›</a:t>
            </a:fld>
            <a:endParaRPr lang="en-GB" altLang="en-US"/>
          </a:p>
        </p:txBody>
      </p:sp>
    </p:spTree>
    <p:extLst>
      <p:ext uri="{BB962C8B-B14F-4D97-AF65-F5344CB8AC3E}">
        <p14:creationId xmlns:p14="http://schemas.microsoft.com/office/powerpoint/2010/main" val="26207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1C3BD7-72E0-6D48-A466-0BB55DDB3DA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873A-A24B-C444-A7B9-2703793CFCB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254C54-0407-DB73-4CE9-932E2526264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E2B7FF6-A030-4FDC-0238-BD9B2E6FB26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63FB851-8825-FEF3-B9DA-A8CD5F808660}"/>
              </a:ext>
            </a:extLst>
          </p:cNvPr>
          <p:cNvSpPr>
            <a:spLocks noGrp="1" noChangeArrowheads="1"/>
          </p:cNvSpPr>
          <p:nvPr>
            <p:ph type="sldNum" sz="quarter" idx="12"/>
          </p:nvPr>
        </p:nvSpPr>
        <p:spPr>
          <a:ln/>
        </p:spPr>
        <p:txBody>
          <a:bodyPr/>
          <a:lstStyle>
            <a:lvl1pPr>
              <a:defRPr/>
            </a:lvl1pPr>
          </a:lstStyle>
          <a:p>
            <a:fld id="{A7BD2E5A-3593-453C-BB75-C0F1BE35820A}" type="slidenum">
              <a:rPr lang="en-GB" altLang="en-US"/>
              <a:pPr/>
              <a:t>‹#›</a:t>
            </a:fld>
            <a:endParaRPr lang="en-GB" altLang="en-US"/>
          </a:p>
        </p:txBody>
      </p:sp>
    </p:spTree>
    <p:extLst>
      <p:ext uri="{BB962C8B-B14F-4D97-AF65-F5344CB8AC3E}">
        <p14:creationId xmlns:p14="http://schemas.microsoft.com/office/powerpoint/2010/main" val="395154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DD1D8-F4D4-AC45-A9BE-71E6127BDDCC}"/>
              </a:ext>
            </a:extLst>
          </p:cNvPr>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DD86BE8-7A26-E5DE-BFFC-5AC9884B489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DDB294B7-59B0-3FDC-78CA-7774F83DA47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627509C-F8F9-5EF7-68CB-37BD7BF940C3}"/>
              </a:ext>
            </a:extLst>
          </p:cNvPr>
          <p:cNvSpPr>
            <a:spLocks noGrp="1" noChangeArrowheads="1"/>
          </p:cNvSpPr>
          <p:nvPr>
            <p:ph type="sldNum" sz="quarter" idx="12"/>
          </p:nvPr>
        </p:nvSpPr>
        <p:spPr>
          <a:ln/>
        </p:spPr>
        <p:txBody>
          <a:bodyPr/>
          <a:lstStyle>
            <a:lvl1pPr>
              <a:defRPr/>
            </a:lvl1pPr>
          </a:lstStyle>
          <a:p>
            <a:fld id="{B7B95D03-79BD-4013-A190-642A1BE926BA}" type="slidenum">
              <a:rPr lang="en-GB" altLang="en-US"/>
              <a:pPr/>
              <a:t>‹#›</a:t>
            </a:fld>
            <a:endParaRPr lang="en-GB" altLang="en-US"/>
          </a:p>
        </p:txBody>
      </p:sp>
    </p:spTree>
    <p:extLst>
      <p:ext uri="{BB962C8B-B14F-4D97-AF65-F5344CB8AC3E}">
        <p14:creationId xmlns:p14="http://schemas.microsoft.com/office/powerpoint/2010/main" val="132847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EC27-5D2D-DE4A-A2BE-06A9EBB5D25D}"/>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2A649B3D-31E7-8445-B49E-CF0B8D17871D}"/>
              </a:ext>
            </a:extLst>
          </p:cNvPr>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75A4E995-918E-C52B-E060-6E17FEE8C16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C4F1072-AA17-4938-2965-00E304FF540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EE7F824-5F94-28DD-F216-2B93E0C25C38}"/>
              </a:ext>
            </a:extLst>
          </p:cNvPr>
          <p:cNvSpPr>
            <a:spLocks noGrp="1" noChangeArrowheads="1"/>
          </p:cNvSpPr>
          <p:nvPr>
            <p:ph type="sldNum" sz="quarter" idx="12"/>
          </p:nvPr>
        </p:nvSpPr>
        <p:spPr>
          <a:ln/>
        </p:spPr>
        <p:txBody>
          <a:bodyPr/>
          <a:lstStyle>
            <a:lvl1pPr>
              <a:defRPr/>
            </a:lvl1pPr>
          </a:lstStyle>
          <a:p>
            <a:fld id="{69DD68B3-3F9F-4705-BAD8-B88A9E1786B6}" type="slidenum">
              <a:rPr lang="en-GB" altLang="en-US"/>
              <a:pPr/>
              <a:t>‹#›</a:t>
            </a:fld>
            <a:endParaRPr lang="en-GB" altLang="en-US"/>
          </a:p>
        </p:txBody>
      </p:sp>
    </p:spTree>
    <p:extLst>
      <p:ext uri="{BB962C8B-B14F-4D97-AF65-F5344CB8AC3E}">
        <p14:creationId xmlns:p14="http://schemas.microsoft.com/office/powerpoint/2010/main" val="382145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CC2A5F-457E-D5B2-A4DD-83104E955A70}"/>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57B24E83-74C0-12F8-A873-3CC814139F5A}"/>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69317DAB-1D77-5FCB-6CE5-C4D531A157CB}"/>
              </a:ext>
            </a:extLst>
          </p:cNvPr>
          <p:cNvSpPr>
            <a:spLocks noGrp="1"/>
          </p:cNvSpPr>
          <p:nvPr>
            <p:ph type="sldNum" sz="quarter" idx="12"/>
          </p:nvPr>
        </p:nvSpPr>
        <p:spPr/>
        <p:txBody>
          <a:bodyPr/>
          <a:lstStyle>
            <a:lvl1pPr>
              <a:defRPr/>
            </a:lvl1pPr>
          </a:lstStyle>
          <a:p>
            <a:pPr>
              <a:defRPr/>
            </a:pPr>
            <a:fld id="{0DD79B01-AC1B-43AF-90FD-53D62B948CF2}" type="slidenum">
              <a:rPr lang="en-GB" altLang="en-US"/>
              <a:pPr>
                <a:defRPr/>
              </a:pPr>
              <a:t>‹#›</a:t>
            </a:fld>
            <a:endParaRPr lang="en-GB" altLang="en-US"/>
          </a:p>
        </p:txBody>
      </p:sp>
    </p:spTree>
    <p:extLst>
      <p:ext uri="{BB962C8B-B14F-4D97-AF65-F5344CB8AC3E}">
        <p14:creationId xmlns:p14="http://schemas.microsoft.com/office/powerpoint/2010/main" val="364057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1B14-409E-7A43-94B8-64CC7B6AA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D5094-28D5-BE4C-A5D7-7A4495A589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43D18F-5FB7-0DE8-EE5C-CAF3238FB62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DE4237B-E5C1-2287-EB92-3481BB7FAD3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647EF18-E798-391C-6CCD-F40C0000055A}"/>
              </a:ext>
            </a:extLst>
          </p:cNvPr>
          <p:cNvSpPr>
            <a:spLocks noGrp="1" noChangeArrowheads="1"/>
          </p:cNvSpPr>
          <p:nvPr>
            <p:ph type="sldNum" sz="quarter" idx="12"/>
          </p:nvPr>
        </p:nvSpPr>
        <p:spPr>
          <a:ln/>
        </p:spPr>
        <p:txBody>
          <a:bodyPr/>
          <a:lstStyle>
            <a:lvl1pPr>
              <a:defRPr/>
            </a:lvl1pPr>
          </a:lstStyle>
          <a:p>
            <a:fld id="{0BD8E8FE-07A2-4431-B455-6B185038B896}" type="slidenum">
              <a:rPr lang="en-GB" altLang="en-US"/>
              <a:pPr/>
              <a:t>‹#›</a:t>
            </a:fld>
            <a:endParaRPr lang="en-GB" altLang="en-US"/>
          </a:p>
        </p:txBody>
      </p:sp>
    </p:spTree>
    <p:extLst>
      <p:ext uri="{BB962C8B-B14F-4D97-AF65-F5344CB8AC3E}">
        <p14:creationId xmlns:p14="http://schemas.microsoft.com/office/powerpoint/2010/main" val="271247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6548-C5D4-0741-818E-0B05A94B4F2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FE4B1-42CB-DD45-83C3-C94D3FB15CD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9EC496E9-EE0B-09E3-8C23-2B5C752939E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676495D-CDBA-E575-E9AE-B5229920C2C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F9E6995-E981-046E-A298-BA2FCBE34643}"/>
              </a:ext>
            </a:extLst>
          </p:cNvPr>
          <p:cNvSpPr>
            <a:spLocks noGrp="1" noChangeArrowheads="1"/>
          </p:cNvSpPr>
          <p:nvPr>
            <p:ph type="sldNum" sz="quarter" idx="12"/>
          </p:nvPr>
        </p:nvSpPr>
        <p:spPr>
          <a:ln/>
        </p:spPr>
        <p:txBody>
          <a:bodyPr/>
          <a:lstStyle>
            <a:lvl1pPr>
              <a:defRPr/>
            </a:lvl1pPr>
          </a:lstStyle>
          <a:p>
            <a:fld id="{CF19F52D-5A86-458E-8B9C-576B699DF5A9}" type="slidenum">
              <a:rPr lang="en-GB" altLang="en-US"/>
              <a:pPr/>
              <a:t>‹#›</a:t>
            </a:fld>
            <a:endParaRPr lang="en-GB" altLang="en-US"/>
          </a:p>
        </p:txBody>
      </p:sp>
    </p:spTree>
    <p:extLst>
      <p:ext uri="{BB962C8B-B14F-4D97-AF65-F5344CB8AC3E}">
        <p14:creationId xmlns:p14="http://schemas.microsoft.com/office/powerpoint/2010/main" val="403925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6C7A-FA1A-DB4B-96E1-8AC80F6DC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A0A18-94BF-734A-84DE-00B4E095AF05}"/>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F120AE-8A98-9B42-9CDF-87F8A15CA28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6194A1-9EAB-3B64-D22A-59D58025DB4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CD54BF6-2819-C200-4EA4-C90EE3773A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B2B8946D-D83C-34D2-0B20-C6B3437D23C1}"/>
              </a:ext>
            </a:extLst>
          </p:cNvPr>
          <p:cNvSpPr>
            <a:spLocks noGrp="1" noChangeArrowheads="1"/>
          </p:cNvSpPr>
          <p:nvPr>
            <p:ph type="sldNum" sz="quarter" idx="12"/>
          </p:nvPr>
        </p:nvSpPr>
        <p:spPr>
          <a:ln/>
        </p:spPr>
        <p:txBody>
          <a:bodyPr/>
          <a:lstStyle>
            <a:lvl1pPr>
              <a:defRPr/>
            </a:lvl1pPr>
          </a:lstStyle>
          <a:p>
            <a:fld id="{FA097ACD-D8B7-4D26-98CE-1A4C80A97AA0}" type="slidenum">
              <a:rPr lang="en-GB" altLang="en-US"/>
              <a:pPr/>
              <a:t>‹#›</a:t>
            </a:fld>
            <a:endParaRPr lang="en-GB" altLang="en-US"/>
          </a:p>
        </p:txBody>
      </p:sp>
    </p:spTree>
    <p:extLst>
      <p:ext uri="{BB962C8B-B14F-4D97-AF65-F5344CB8AC3E}">
        <p14:creationId xmlns:p14="http://schemas.microsoft.com/office/powerpoint/2010/main" val="155726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5C72-3F35-4947-B3AE-B2B97AE74C3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386DA7-028C-014A-965D-F7941C25D8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5AD791-CB49-124F-BDBD-21AE58E53BA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DA38A-8302-9D41-ACCA-ECE73C8922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F1F2DE-EF96-E245-B4B1-4E1EC47960B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829484-03E6-DCF3-E344-4BB0342BF82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C4E4E401-C60E-5FEA-E464-1D9C47B49C1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B99847B9-5BC6-1D32-6AF3-BD47E72FC6B7}"/>
              </a:ext>
            </a:extLst>
          </p:cNvPr>
          <p:cNvSpPr>
            <a:spLocks noGrp="1" noChangeArrowheads="1"/>
          </p:cNvSpPr>
          <p:nvPr>
            <p:ph type="sldNum" sz="quarter" idx="12"/>
          </p:nvPr>
        </p:nvSpPr>
        <p:spPr>
          <a:ln/>
        </p:spPr>
        <p:txBody>
          <a:bodyPr/>
          <a:lstStyle>
            <a:lvl1pPr>
              <a:defRPr/>
            </a:lvl1pPr>
          </a:lstStyle>
          <a:p>
            <a:fld id="{213457A5-258B-44E8-97BA-1CFB38613D1D}" type="slidenum">
              <a:rPr lang="en-GB" altLang="en-US"/>
              <a:pPr/>
              <a:t>‹#›</a:t>
            </a:fld>
            <a:endParaRPr lang="en-GB" altLang="en-US"/>
          </a:p>
        </p:txBody>
      </p:sp>
    </p:spTree>
    <p:extLst>
      <p:ext uri="{BB962C8B-B14F-4D97-AF65-F5344CB8AC3E}">
        <p14:creationId xmlns:p14="http://schemas.microsoft.com/office/powerpoint/2010/main" val="270041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C08B-C063-C546-8C6B-E05B6CC33459}"/>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8D6E1B-DA84-3AE2-FB81-959148E68BA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1DB49B57-1384-04B7-91D1-5D0B8DAB1B6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A87C25F-E024-8860-68DF-24F1F5BFC79E}"/>
              </a:ext>
            </a:extLst>
          </p:cNvPr>
          <p:cNvSpPr>
            <a:spLocks noGrp="1" noChangeArrowheads="1"/>
          </p:cNvSpPr>
          <p:nvPr>
            <p:ph type="sldNum" sz="quarter" idx="12"/>
          </p:nvPr>
        </p:nvSpPr>
        <p:spPr>
          <a:ln/>
        </p:spPr>
        <p:txBody>
          <a:bodyPr/>
          <a:lstStyle>
            <a:lvl1pPr>
              <a:defRPr/>
            </a:lvl1pPr>
          </a:lstStyle>
          <a:p>
            <a:fld id="{BB6629BB-CD9C-44E8-B375-81103FE08D25}" type="slidenum">
              <a:rPr lang="en-GB" altLang="en-US"/>
              <a:pPr/>
              <a:t>‹#›</a:t>
            </a:fld>
            <a:endParaRPr lang="en-GB" altLang="en-US"/>
          </a:p>
        </p:txBody>
      </p:sp>
    </p:spTree>
    <p:extLst>
      <p:ext uri="{BB962C8B-B14F-4D97-AF65-F5344CB8AC3E}">
        <p14:creationId xmlns:p14="http://schemas.microsoft.com/office/powerpoint/2010/main" val="76876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689635-92DB-C646-1F0D-23239BFF86A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5EB9124E-4AA3-C14C-F2CB-85C167A6E45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D5EF51B8-D670-5157-29E8-9E06991B97AF}"/>
              </a:ext>
            </a:extLst>
          </p:cNvPr>
          <p:cNvSpPr>
            <a:spLocks noGrp="1" noChangeArrowheads="1"/>
          </p:cNvSpPr>
          <p:nvPr>
            <p:ph type="sldNum" sz="quarter" idx="12"/>
          </p:nvPr>
        </p:nvSpPr>
        <p:spPr>
          <a:ln/>
        </p:spPr>
        <p:txBody>
          <a:bodyPr/>
          <a:lstStyle>
            <a:lvl1pPr>
              <a:defRPr/>
            </a:lvl1pPr>
          </a:lstStyle>
          <a:p>
            <a:fld id="{7C8CDE19-2FFD-49D2-B9A3-3DE711BDE88B}" type="slidenum">
              <a:rPr lang="en-GB" altLang="en-US"/>
              <a:pPr/>
              <a:t>‹#›</a:t>
            </a:fld>
            <a:endParaRPr lang="en-GB" altLang="en-US"/>
          </a:p>
        </p:txBody>
      </p:sp>
    </p:spTree>
    <p:extLst>
      <p:ext uri="{BB962C8B-B14F-4D97-AF65-F5344CB8AC3E}">
        <p14:creationId xmlns:p14="http://schemas.microsoft.com/office/powerpoint/2010/main" val="251042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538A-A4FF-0D45-A3CF-3D6A28EA087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051F1-AC1B-2A44-A3EC-600C48A65A0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D4517-FEFA-7D45-A405-7DD2881D68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156D8A8-4F6C-2293-4D00-1802928ED70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8E44F76-C1FD-3F16-C36D-F849B610CCB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90993B3-A92F-63F3-1573-E23E69254354}"/>
              </a:ext>
            </a:extLst>
          </p:cNvPr>
          <p:cNvSpPr>
            <a:spLocks noGrp="1" noChangeArrowheads="1"/>
          </p:cNvSpPr>
          <p:nvPr>
            <p:ph type="sldNum" sz="quarter" idx="12"/>
          </p:nvPr>
        </p:nvSpPr>
        <p:spPr>
          <a:ln/>
        </p:spPr>
        <p:txBody>
          <a:bodyPr/>
          <a:lstStyle>
            <a:lvl1pPr>
              <a:defRPr/>
            </a:lvl1pPr>
          </a:lstStyle>
          <a:p>
            <a:fld id="{76328A12-C4BF-4BA3-BA5C-1574C96D8B9B}" type="slidenum">
              <a:rPr lang="en-GB" altLang="en-US"/>
              <a:pPr/>
              <a:t>‹#›</a:t>
            </a:fld>
            <a:endParaRPr lang="en-GB" altLang="en-US"/>
          </a:p>
        </p:txBody>
      </p:sp>
    </p:spTree>
    <p:extLst>
      <p:ext uri="{BB962C8B-B14F-4D97-AF65-F5344CB8AC3E}">
        <p14:creationId xmlns:p14="http://schemas.microsoft.com/office/powerpoint/2010/main" val="32551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BFC1-A8EA-C747-B72F-956C10204C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1B41F-A111-A045-A4A3-DF11AFAEC9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B8DDAD2F-9A4F-9A43-A609-E7BBF58976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DAAF3E1-296A-34CD-5C6C-942BEB1D360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356CEBB-67F7-B7EF-3764-9411AA4C34E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EAD0879-4A65-7EF5-591B-F8FCA7719ABD}"/>
              </a:ext>
            </a:extLst>
          </p:cNvPr>
          <p:cNvSpPr>
            <a:spLocks noGrp="1" noChangeArrowheads="1"/>
          </p:cNvSpPr>
          <p:nvPr>
            <p:ph type="sldNum" sz="quarter" idx="12"/>
          </p:nvPr>
        </p:nvSpPr>
        <p:spPr>
          <a:ln/>
        </p:spPr>
        <p:txBody>
          <a:bodyPr/>
          <a:lstStyle>
            <a:lvl1pPr>
              <a:defRPr/>
            </a:lvl1pPr>
          </a:lstStyle>
          <a:p>
            <a:fld id="{DA1A1746-E5D1-422B-870E-7D3513FAF5B8}" type="slidenum">
              <a:rPr lang="en-GB" altLang="en-US"/>
              <a:pPr/>
              <a:t>‹#›</a:t>
            </a:fld>
            <a:endParaRPr lang="en-GB" altLang="en-US"/>
          </a:p>
        </p:txBody>
      </p:sp>
    </p:spTree>
    <p:extLst>
      <p:ext uri="{BB962C8B-B14F-4D97-AF65-F5344CB8AC3E}">
        <p14:creationId xmlns:p14="http://schemas.microsoft.com/office/powerpoint/2010/main" val="99203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203BF6-84B4-C21B-A29B-B50F2B562F1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C84B7FC-2BDA-0D0E-9F83-151F2677E91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086E194C-E217-DF4C-AF34-A946F15629B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GB" altLang="en-US"/>
          </a:p>
        </p:txBody>
      </p:sp>
      <p:sp>
        <p:nvSpPr>
          <p:cNvPr id="1029" name="Rectangle 5">
            <a:extLst>
              <a:ext uri="{FF2B5EF4-FFF2-40B4-BE49-F238E27FC236}">
                <a16:creationId xmlns:a16="http://schemas.microsoft.com/office/drawing/2014/main" id="{6101C74D-602F-6247-A9F8-9D0BAE45B63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GB" altLang="en-US"/>
          </a:p>
        </p:txBody>
      </p:sp>
      <p:sp>
        <p:nvSpPr>
          <p:cNvPr id="1030" name="Rectangle 6">
            <a:extLst>
              <a:ext uri="{FF2B5EF4-FFF2-40B4-BE49-F238E27FC236}">
                <a16:creationId xmlns:a16="http://schemas.microsoft.com/office/drawing/2014/main" id="{9AEB5B17-0D75-DC47-A9FE-07E45EEA8CB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5622E3D2-6F46-4512-8AD1-DF4C53B3178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256667-9A36-A636-4AF1-8B46F526F0D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9FD6990-B844-2257-F8C1-C99E44ACC58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B778B7-26D4-6EBE-DD2F-C6A0549C5EA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7EBA9603-7F9C-F8F9-DBC4-9C585C0D462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FCF85860-08B3-E970-57CC-46A268A98E4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6D3BE84-2A1E-42E2-A7D9-166B9BCACAC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6">
            <a:extLst>
              <a:ext uri="{FF2B5EF4-FFF2-40B4-BE49-F238E27FC236}">
                <a16:creationId xmlns:a16="http://schemas.microsoft.com/office/drawing/2014/main" id="{B49E67AF-59D5-C696-FFBE-FECDB95F6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617663"/>
            <a:ext cx="52768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6" name="Group 44">
            <a:extLst>
              <a:ext uri="{FF2B5EF4-FFF2-40B4-BE49-F238E27FC236}">
                <a16:creationId xmlns:a16="http://schemas.microsoft.com/office/drawing/2014/main" id="{52B72C5A-B135-03A9-DD6F-60B9EF541C43}"/>
              </a:ext>
            </a:extLst>
          </p:cNvPr>
          <p:cNvGrpSpPr>
            <a:grpSpLocks/>
          </p:cNvGrpSpPr>
          <p:nvPr/>
        </p:nvGrpSpPr>
        <p:grpSpPr bwMode="auto">
          <a:xfrm>
            <a:off x="1919288" y="2206625"/>
            <a:ext cx="5292725" cy="3076575"/>
            <a:chOff x="1209" y="1390"/>
            <a:chExt cx="3334" cy="1938"/>
          </a:xfrm>
        </p:grpSpPr>
        <p:sp>
          <p:nvSpPr>
            <p:cNvPr id="4102" name="Text Box 18">
              <a:extLst>
                <a:ext uri="{FF2B5EF4-FFF2-40B4-BE49-F238E27FC236}">
                  <a16:creationId xmlns:a16="http://schemas.microsoft.com/office/drawing/2014/main" id="{48106447-7DC4-A51B-CA65-F9CCCBC25FC6}"/>
                </a:ext>
              </a:extLst>
            </p:cNvPr>
            <p:cNvSpPr txBox="1">
              <a:spLocks noChangeArrowheads="1"/>
            </p:cNvSpPr>
            <p:nvPr/>
          </p:nvSpPr>
          <p:spPr bwMode="auto">
            <a:xfrm rot="-779120">
              <a:off x="1295" y="1704"/>
              <a:ext cx="2139" cy="544"/>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10000"/>
                </a:spcBef>
                <a:buFontTx/>
                <a:buNone/>
              </a:pPr>
              <a:r>
                <a:rPr lang="en-GB" altLang="en-US" sz="2400">
                  <a:solidFill>
                    <a:schemeClr val="bg1"/>
                  </a:solidFill>
                  <a:latin typeface="Arial" panose="020B0604020202020204" pitchFamily="34" charset="0"/>
                </a:rPr>
                <a:t>Alan Jackson</a:t>
              </a:r>
            </a:p>
            <a:p>
              <a:pPr algn="ctr" eaLnBrk="1" hangingPunct="1">
                <a:lnSpc>
                  <a:spcPct val="100000"/>
                </a:lnSpc>
                <a:spcBef>
                  <a:spcPct val="10000"/>
                </a:spcBef>
                <a:buFontTx/>
                <a:buNone/>
              </a:pPr>
              <a:r>
                <a:rPr lang="en-GB" altLang="en-US" sz="1800">
                  <a:solidFill>
                    <a:schemeClr val="bg1"/>
                  </a:solidFill>
                  <a:latin typeface="Arial" panose="020B0604020202020204" pitchFamily="34" charset="0"/>
                </a:rPr>
                <a:t>Royal Statistical Society </a:t>
              </a:r>
            </a:p>
          </p:txBody>
        </p:sp>
        <p:sp>
          <p:nvSpPr>
            <p:cNvPr id="4103" name="Rectangle 19">
              <a:extLst>
                <a:ext uri="{FF2B5EF4-FFF2-40B4-BE49-F238E27FC236}">
                  <a16:creationId xmlns:a16="http://schemas.microsoft.com/office/drawing/2014/main" id="{2C515469-4C72-0959-B26A-801AADE1B1D6}"/>
                </a:ext>
              </a:extLst>
            </p:cNvPr>
            <p:cNvSpPr>
              <a:spLocks noChangeArrowheads="1"/>
            </p:cNvSpPr>
            <p:nvPr/>
          </p:nvSpPr>
          <p:spPr bwMode="auto">
            <a:xfrm>
              <a:off x="1235" y="2468"/>
              <a:ext cx="1307" cy="823"/>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04" name="AutoShape 20">
              <a:extLst>
                <a:ext uri="{FF2B5EF4-FFF2-40B4-BE49-F238E27FC236}">
                  <a16:creationId xmlns:a16="http://schemas.microsoft.com/office/drawing/2014/main" id="{9D35D907-7F5D-732E-C76B-8D01A6A80761}"/>
                </a:ext>
              </a:extLst>
            </p:cNvPr>
            <p:cNvSpPr>
              <a:spLocks noChangeArrowheads="1"/>
            </p:cNvSpPr>
            <p:nvPr/>
          </p:nvSpPr>
          <p:spPr bwMode="auto">
            <a:xfrm>
              <a:off x="2506" y="2405"/>
              <a:ext cx="757" cy="886"/>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05" name="AutoShape 21">
              <a:extLst>
                <a:ext uri="{FF2B5EF4-FFF2-40B4-BE49-F238E27FC236}">
                  <a16:creationId xmlns:a16="http://schemas.microsoft.com/office/drawing/2014/main" id="{77E19F93-923E-7B4C-F256-B042B127D044}"/>
                </a:ext>
              </a:extLst>
            </p:cNvPr>
            <p:cNvSpPr>
              <a:spLocks noChangeArrowheads="1"/>
            </p:cNvSpPr>
            <p:nvPr/>
          </p:nvSpPr>
          <p:spPr bwMode="auto">
            <a:xfrm rot="-723797" flipH="1" flipV="1">
              <a:off x="1492" y="2332"/>
              <a:ext cx="1007" cy="345"/>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06" name="AutoShape 22">
              <a:extLst>
                <a:ext uri="{FF2B5EF4-FFF2-40B4-BE49-F238E27FC236}">
                  <a16:creationId xmlns:a16="http://schemas.microsoft.com/office/drawing/2014/main" id="{0549AD66-438C-F52D-8D92-04F80C009120}"/>
                </a:ext>
              </a:extLst>
            </p:cNvPr>
            <p:cNvSpPr>
              <a:spLocks noChangeArrowheads="1"/>
            </p:cNvSpPr>
            <p:nvPr/>
          </p:nvSpPr>
          <p:spPr bwMode="auto">
            <a:xfrm>
              <a:off x="1216" y="1884"/>
              <a:ext cx="265" cy="667"/>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07" name="AutoShape 24">
              <a:extLst>
                <a:ext uri="{FF2B5EF4-FFF2-40B4-BE49-F238E27FC236}">
                  <a16:creationId xmlns:a16="http://schemas.microsoft.com/office/drawing/2014/main" id="{59DDD8DF-B336-3781-96CB-2C8080A532C5}"/>
                </a:ext>
              </a:extLst>
            </p:cNvPr>
            <p:cNvSpPr>
              <a:spLocks noChangeArrowheads="1"/>
            </p:cNvSpPr>
            <p:nvPr/>
          </p:nvSpPr>
          <p:spPr bwMode="auto">
            <a:xfrm flipV="1">
              <a:off x="1217" y="1490"/>
              <a:ext cx="2029" cy="475"/>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08" name="Rectangle 25">
              <a:extLst>
                <a:ext uri="{FF2B5EF4-FFF2-40B4-BE49-F238E27FC236}">
                  <a16:creationId xmlns:a16="http://schemas.microsoft.com/office/drawing/2014/main" id="{7E4652F9-4A9A-483E-F12D-60F7405D0B19}"/>
                </a:ext>
              </a:extLst>
            </p:cNvPr>
            <p:cNvSpPr>
              <a:spLocks noChangeArrowheads="1"/>
            </p:cNvSpPr>
            <p:nvPr/>
          </p:nvSpPr>
          <p:spPr bwMode="auto">
            <a:xfrm rot="193471">
              <a:off x="1209" y="1390"/>
              <a:ext cx="2012" cy="206"/>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09" name="Rectangle 26">
              <a:extLst>
                <a:ext uri="{FF2B5EF4-FFF2-40B4-BE49-F238E27FC236}">
                  <a16:creationId xmlns:a16="http://schemas.microsoft.com/office/drawing/2014/main" id="{484F26D7-F7EB-F8B0-4C1C-11E197DF660D}"/>
                </a:ext>
              </a:extLst>
            </p:cNvPr>
            <p:cNvSpPr>
              <a:spLocks noChangeArrowheads="1"/>
            </p:cNvSpPr>
            <p:nvPr/>
          </p:nvSpPr>
          <p:spPr bwMode="auto">
            <a:xfrm>
              <a:off x="2941" y="1445"/>
              <a:ext cx="1218" cy="236"/>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0" name="AutoShape 27">
              <a:extLst>
                <a:ext uri="{FF2B5EF4-FFF2-40B4-BE49-F238E27FC236}">
                  <a16:creationId xmlns:a16="http://schemas.microsoft.com/office/drawing/2014/main" id="{39824BDD-F377-D81C-5521-C4565C22555A}"/>
                </a:ext>
              </a:extLst>
            </p:cNvPr>
            <p:cNvSpPr>
              <a:spLocks noChangeArrowheads="1"/>
            </p:cNvSpPr>
            <p:nvPr/>
          </p:nvSpPr>
          <p:spPr bwMode="auto">
            <a:xfrm rot="186497">
              <a:off x="4113" y="1461"/>
              <a:ext cx="430" cy="1326"/>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1" name="AutoShape 28">
              <a:extLst>
                <a:ext uri="{FF2B5EF4-FFF2-40B4-BE49-F238E27FC236}">
                  <a16:creationId xmlns:a16="http://schemas.microsoft.com/office/drawing/2014/main" id="{B8530C60-C11C-2E07-7B3D-BEE13069A253}"/>
                </a:ext>
              </a:extLst>
            </p:cNvPr>
            <p:cNvSpPr>
              <a:spLocks noChangeArrowheads="1"/>
            </p:cNvSpPr>
            <p:nvPr/>
          </p:nvSpPr>
          <p:spPr bwMode="auto">
            <a:xfrm rot="186497" flipH="1" flipV="1">
              <a:off x="3639" y="1627"/>
              <a:ext cx="495" cy="1180"/>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2" name="Rectangle 29">
              <a:extLst>
                <a:ext uri="{FF2B5EF4-FFF2-40B4-BE49-F238E27FC236}">
                  <a16:creationId xmlns:a16="http://schemas.microsoft.com/office/drawing/2014/main" id="{50B2E02C-82BF-6CEE-E286-C33209A09F58}"/>
                </a:ext>
              </a:extLst>
            </p:cNvPr>
            <p:cNvSpPr>
              <a:spLocks noChangeArrowheads="1"/>
            </p:cNvSpPr>
            <p:nvPr/>
          </p:nvSpPr>
          <p:spPr bwMode="auto">
            <a:xfrm>
              <a:off x="3364" y="1682"/>
              <a:ext cx="603" cy="32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3" name="Rectangle 30">
              <a:extLst>
                <a:ext uri="{FF2B5EF4-FFF2-40B4-BE49-F238E27FC236}">
                  <a16:creationId xmlns:a16="http://schemas.microsoft.com/office/drawing/2014/main" id="{3B7F31E1-9177-7FF6-9CBC-CEEE88AAEB80}"/>
                </a:ext>
              </a:extLst>
            </p:cNvPr>
            <p:cNvSpPr>
              <a:spLocks noChangeArrowheads="1"/>
            </p:cNvSpPr>
            <p:nvPr/>
          </p:nvSpPr>
          <p:spPr bwMode="auto">
            <a:xfrm>
              <a:off x="4141" y="2752"/>
              <a:ext cx="338" cy="366"/>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4" name="AutoShape 33">
              <a:extLst>
                <a:ext uri="{FF2B5EF4-FFF2-40B4-BE49-F238E27FC236}">
                  <a16:creationId xmlns:a16="http://schemas.microsoft.com/office/drawing/2014/main" id="{98D711F7-5C39-9BDE-3BF4-5A8E283F3D35}"/>
                </a:ext>
              </a:extLst>
            </p:cNvPr>
            <p:cNvSpPr>
              <a:spLocks noChangeArrowheads="1"/>
            </p:cNvSpPr>
            <p:nvPr/>
          </p:nvSpPr>
          <p:spPr bwMode="auto">
            <a:xfrm rot="186497" flipH="1" flipV="1">
              <a:off x="3755" y="2029"/>
              <a:ext cx="436" cy="1017"/>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5" name="AutoShape 34">
              <a:extLst>
                <a:ext uri="{FF2B5EF4-FFF2-40B4-BE49-F238E27FC236}">
                  <a16:creationId xmlns:a16="http://schemas.microsoft.com/office/drawing/2014/main" id="{28697D29-1058-D4F7-B439-81CDC4417541}"/>
                </a:ext>
              </a:extLst>
            </p:cNvPr>
            <p:cNvSpPr>
              <a:spLocks noChangeArrowheads="1"/>
            </p:cNvSpPr>
            <p:nvPr/>
          </p:nvSpPr>
          <p:spPr bwMode="auto">
            <a:xfrm rot="521980" flipV="1">
              <a:off x="4286" y="3168"/>
              <a:ext cx="226" cy="160"/>
            </a:xfrm>
            <a:prstGeom prst="rtTriangle">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6" name="Rectangle 35">
              <a:extLst>
                <a:ext uri="{FF2B5EF4-FFF2-40B4-BE49-F238E27FC236}">
                  <a16:creationId xmlns:a16="http://schemas.microsoft.com/office/drawing/2014/main" id="{9E61526C-0429-DF23-61A9-6A60881F46CD}"/>
                </a:ext>
              </a:extLst>
            </p:cNvPr>
            <p:cNvSpPr>
              <a:spLocks noChangeArrowheads="1"/>
            </p:cNvSpPr>
            <p:nvPr/>
          </p:nvSpPr>
          <p:spPr bwMode="auto">
            <a:xfrm>
              <a:off x="4142" y="2826"/>
              <a:ext cx="356" cy="438"/>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117" name="Freeform 36">
              <a:extLst>
                <a:ext uri="{FF2B5EF4-FFF2-40B4-BE49-F238E27FC236}">
                  <a16:creationId xmlns:a16="http://schemas.microsoft.com/office/drawing/2014/main" id="{8DE4536E-6229-C2BD-144C-F417124E31A2}"/>
                </a:ext>
              </a:extLst>
            </p:cNvPr>
            <p:cNvSpPr>
              <a:spLocks/>
            </p:cNvSpPr>
            <p:nvPr/>
          </p:nvSpPr>
          <p:spPr bwMode="auto">
            <a:xfrm>
              <a:off x="3598" y="1863"/>
              <a:ext cx="546" cy="1201"/>
            </a:xfrm>
            <a:custGeom>
              <a:avLst/>
              <a:gdLst>
                <a:gd name="T0" fmla="*/ 22 w 546"/>
                <a:gd name="T1" fmla="*/ 125 h 1201"/>
                <a:gd name="T2" fmla="*/ 46 w 546"/>
                <a:gd name="T3" fmla="*/ 153 h 1201"/>
                <a:gd name="T4" fmla="*/ 70 w 546"/>
                <a:gd name="T5" fmla="*/ 169 h 1201"/>
                <a:gd name="T6" fmla="*/ 146 w 546"/>
                <a:gd name="T7" fmla="*/ 225 h 1201"/>
                <a:gd name="T8" fmla="*/ 170 w 546"/>
                <a:gd name="T9" fmla="*/ 237 h 1201"/>
                <a:gd name="T10" fmla="*/ 186 w 546"/>
                <a:gd name="T11" fmla="*/ 285 h 1201"/>
                <a:gd name="T12" fmla="*/ 218 w 546"/>
                <a:gd name="T13" fmla="*/ 317 h 1201"/>
                <a:gd name="T14" fmla="*/ 246 w 546"/>
                <a:gd name="T15" fmla="*/ 377 h 1201"/>
                <a:gd name="T16" fmla="*/ 270 w 546"/>
                <a:gd name="T17" fmla="*/ 469 h 1201"/>
                <a:gd name="T18" fmla="*/ 282 w 546"/>
                <a:gd name="T19" fmla="*/ 513 h 1201"/>
                <a:gd name="T20" fmla="*/ 306 w 546"/>
                <a:gd name="T21" fmla="*/ 581 h 1201"/>
                <a:gd name="T22" fmla="*/ 262 w 546"/>
                <a:gd name="T23" fmla="*/ 729 h 1201"/>
                <a:gd name="T24" fmla="*/ 274 w 546"/>
                <a:gd name="T25" fmla="*/ 801 h 1201"/>
                <a:gd name="T26" fmla="*/ 338 w 546"/>
                <a:gd name="T27" fmla="*/ 825 h 1201"/>
                <a:gd name="T28" fmla="*/ 394 w 546"/>
                <a:gd name="T29" fmla="*/ 865 h 1201"/>
                <a:gd name="T30" fmla="*/ 390 w 546"/>
                <a:gd name="T31" fmla="*/ 881 h 1201"/>
                <a:gd name="T32" fmla="*/ 374 w 546"/>
                <a:gd name="T33" fmla="*/ 885 h 1201"/>
                <a:gd name="T34" fmla="*/ 386 w 546"/>
                <a:gd name="T35" fmla="*/ 897 h 1201"/>
                <a:gd name="T36" fmla="*/ 446 w 546"/>
                <a:gd name="T37" fmla="*/ 957 h 1201"/>
                <a:gd name="T38" fmla="*/ 482 w 546"/>
                <a:gd name="T39" fmla="*/ 1013 h 1201"/>
                <a:gd name="T40" fmla="*/ 498 w 546"/>
                <a:gd name="T41" fmla="*/ 1037 h 1201"/>
                <a:gd name="T42" fmla="*/ 506 w 546"/>
                <a:gd name="T43" fmla="*/ 1049 h 1201"/>
                <a:gd name="T44" fmla="*/ 546 w 546"/>
                <a:gd name="T45" fmla="*/ 1201 h 1201"/>
                <a:gd name="T46" fmla="*/ 542 w 546"/>
                <a:gd name="T47" fmla="*/ 465 h 1201"/>
                <a:gd name="T48" fmla="*/ 470 w 546"/>
                <a:gd name="T49" fmla="*/ 277 h 1201"/>
                <a:gd name="T50" fmla="*/ 426 w 546"/>
                <a:gd name="T51" fmla="*/ 205 h 1201"/>
                <a:gd name="T52" fmla="*/ 374 w 546"/>
                <a:gd name="T53" fmla="*/ 113 h 1201"/>
                <a:gd name="T54" fmla="*/ 350 w 546"/>
                <a:gd name="T55" fmla="*/ 89 h 1201"/>
                <a:gd name="T56" fmla="*/ 326 w 546"/>
                <a:gd name="T57" fmla="*/ 57 h 1201"/>
                <a:gd name="T58" fmla="*/ 266 w 546"/>
                <a:gd name="T59" fmla="*/ 21 h 1201"/>
                <a:gd name="T60" fmla="*/ 70 w 546"/>
                <a:gd name="T61" fmla="*/ 25 h 1201"/>
                <a:gd name="T62" fmla="*/ 30 w 546"/>
                <a:gd name="T63" fmla="*/ 61 h 1201"/>
                <a:gd name="T64" fmla="*/ 6 w 546"/>
                <a:gd name="T65" fmla="*/ 77 h 1201"/>
                <a:gd name="T66" fmla="*/ 22 w 546"/>
                <a:gd name="T67" fmla="*/ 125 h 1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6" h="1201">
                  <a:moveTo>
                    <a:pt x="22" y="125"/>
                  </a:moveTo>
                  <a:cubicBezTo>
                    <a:pt x="28" y="143"/>
                    <a:pt x="31" y="145"/>
                    <a:pt x="46" y="153"/>
                  </a:cubicBezTo>
                  <a:cubicBezTo>
                    <a:pt x="54" y="158"/>
                    <a:pt x="70" y="169"/>
                    <a:pt x="70" y="169"/>
                  </a:cubicBezTo>
                  <a:cubicBezTo>
                    <a:pt x="97" y="209"/>
                    <a:pt x="95" y="218"/>
                    <a:pt x="146" y="225"/>
                  </a:cubicBezTo>
                  <a:cubicBezTo>
                    <a:pt x="153" y="230"/>
                    <a:pt x="163" y="231"/>
                    <a:pt x="170" y="237"/>
                  </a:cubicBezTo>
                  <a:cubicBezTo>
                    <a:pt x="185" y="249"/>
                    <a:pt x="179" y="270"/>
                    <a:pt x="186" y="285"/>
                  </a:cubicBezTo>
                  <a:cubicBezTo>
                    <a:pt x="191" y="296"/>
                    <a:pt x="208" y="311"/>
                    <a:pt x="218" y="317"/>
                  </a:cubicBezTo>
                  <a:cubicBezTo>
                    <a:pt x="225" y="337"/>
                    <a:pt x="234" y="359"/>
                    <a:pt x="246" y="377"/>
                  </a:cubicBezTo>
                  <a:cubicBezTo>
                    <a:pt x="240" y="415"/>
                    <a:pt x="250" y="439"/>
                    <a:pt x="270" y="469"/>
                  </a:cubicBezTo>
                  <a:cubicBezTo>
                    <a:pt x="278" y="481"/>
                    <a:pt x="277" y="499"/>
                    <a:pt x="282" y="513"/>
                  </a:cubicBezTo>
                  <a:cubicBezTo>
                    <a:pt x="285" y="540"/>
                    <a:pt x="291" y="558"/>
                    <a:pt x="306" y="581"/>
                  </a:cubicBezTo>
                  <a:cubicBezTo>
                    <a:pt x="303" y="651"/>
                    <a:pt x="317" y="692"/>
                    <a:pt x="262" y="729"/>
                  </a:cubicBezTo>
                  <a:cubicBezTo>
                    <a:pt x="253" y="755"/>
                    <a:pt x="249" y="785"/>
                    <a:pt x="274" y="801"/>
                  </a:cubicBezTo>
                  <a:cubicBezTo>
                    <a:pt x="289" y="823"/>
                    <a:pt x="313" y="822"/>
                    <a:pt x="338" y="825"/>
                  </a:cubicBezTo>
                  <a:cubicBezTo>
                    <a:pt x="364" y="834"/>
                    <a:pt x="378" y="841"/>
                    <a:pt x="394" y="865"/>
                  </a:cubicBezTo>
                  <a:cubicBezTo>
                    <a:pt x="393" y="870"/>
                    <a:pt x="394" y="877"/>
                    <a:pt x="390" y="881"/>
                  </a:cubicBezTo>
                  <a:cubicBezTo>
                    <a:pt x="386" y="885"/>
                    <a:pt x="375" y="880"/>
                    <a:pt x="374" y="885"/>
                  </a:cubicBezTo>
                  <a:cubicBezTo>
                    <a:pt x="373" y="890"/>
                    <a:pt x="382" y="893"/>
                    <a:pt x="386" y="897"/>
                  </a:cubicBezTo>
                  <a:cubicBezTo>
                    <a:pt x="404" y="918"/>
                    <a:pt x="423" y="941"/>
                    <a:pt x="446" y="957"/>
                  </a:cubicBezTo>
                  <a:cubicBezTo>
                    <a:pt x="454" y="981"/>
                    <a:pt x="461" y="999"/>
                    <a:pt x="482" y="1013"/>
                  </a:cubicBezTo>
                  <a:cubicBezTo>
                    <a:pt x="487" y="1021"/>
                    <a:pt x="493" y="1029"/>
                    <a:pt x="498" y="1037"/>
                  </a:cubicBezTo>
                  <a:cubicBezTo>
                    <a:pt x="501" y="1041"/>
                    <a:pt x="506" y="1049"/>
                    <a:pt x="506" y="1049"/>
                  </a:cubicBezTo>
                  <a:cubicBezTo>
                    <a:pt x="511" y="1101"/>
                    <a:pt x="498" y="1169"/>
                    <a:pt x="546" y="1201"/>
                  </a:cubicBezTo>
                  <a:cubicBezTo>
                    <a:pt x="545" y="956"/>
                    <a:pt x="545" y="710"/>
                    <a:pt x="542" y="465"/>
                  </a:cubicBezTo>
                  <a:cubicBezTo>
                    <a:pt x="541" y="406"/>
                    <a:pt x="496" y="329"/>
                    <a:pt x="470" y="277"/>
                  </a:cubicBezTo>
                  <a:cubicBezTo>
                    <a:pt x="457" y="251"/>
                    <a:pt x="452" y="222"/>
                    <a:pt x="426" y="205"/>
                  </a:cubicBezTo>
                  <a:cubicBezTo>
                    <a:pt x="420" y="168"/>
                    <a:pt x="396" y="142"/>
                    <a:pt x="374" y="113"/>
                  </a:cubicBezTo>
                  <a:cubicBezTo>
                    <a:pt x="367" y="104"/>
                    <a:pt x="350" y="89"/>
                    <a:pt x="350" y="89"/>
                  </a:cubicBezTo>
                  <a:cubicBezTo>
                    <a:pt x="345" y="73"/>
                    <a:pt x="343" y="63"/>
                    <a:pt x="326" y="57"/>
                  </a:cubicBezTo>
                  <a:cubicBezTo>
                    <a:pt x="309" y="32"/>
                    <a:pt x="297" y="25"/>
                    <a:pt x="266" y="21"/>
                  </a:cubicBezTo>
                  <a:cubicBezTo>
                    <a:pt x="204" y="0"/>
                    <a:pt x="132" y="4"/>
                    <a:pt x="70" y="25"/>
                  </a:cubicBezTo>
                  <a:cubicBezTo>
                    <a:pt x="59" y="41"/>
                    <a:pt x="46" y="52"/>
                    <a:pt x="30" y="61"/>
                  </a:cubicBezTo>
                  <a:cubicBezTo>
                    <a:pt x="22" y="66"/>
                    <a:pt x="6" y="77"/>
                    <a:pt x="6" y="77"/>
                  </a:cubicBezTo>
                  <a:cubicBezTo>
                    <a:pt x="0" y="94"/>
                    <a:pt x="0" y="169"/>
                    <a:pt x="22" y="125"/>
                  </a:cubicBez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8" name="Freeform 37">
              <a:extLst>
                <a:ext uri="{FF2B5EF4-FFF2-40B4-BE49-F238E27FC236}">
                  <a16:creationId xmlns:a16="http://schemas.microsoft.com/office/drawing/2014/main" id="{18F5B662-BF37-BFBA-584A-CE187639EE0B}"/>
                </a:ext>
              </a:extLst>
            </p:cNvPr>
            <p:cNvSpPr>
              <a:spLocks/>
            </p:cNvSpPr>
            <p:nvPr/>
          </p:nvSpPr>
          <p:spPr bwMode="auto">
            <a:xfrm>
              <a:off x="2327" y="1974"/>
              <a:ext cx="1338" cy="374"/>
            </a:xfrm>
            <a:custGeom>
              <a:avLst/>
              <a:gdLst>
                <a:gd name="T0" fmla="*/ 93 w 1338"/>
                <a:gd name="T1" fmla="*/ 370 h 374"/>
                <a:gd name="T2" fmla="*/ 125 w 1338"/>
                <a:gd name="T3" fmla="*/ 362 h 374"/>
                <a:gd name="T4" fmla="*/ 201 w 1338"/>
                <a:gd name="T5" fmla="*/ 354 h 374"/>
                <a:gd name="T6" fmla="*/ 241 w 1338"/>
                <a:gd name="T7" fmla="*/ 322 h 374"/>
                <a:gd name="T8" fmla="*/ 309 w 1338"/>
                <a:gd name="T9" fmla="*/ 310 h 374"/>
                <a:gd name="T10" fmla="*/ 349 w 1338"/>
                <a:gd name="T11" fmla="*/ 294 h 374"/>
                <a:gd name="T12" fmla="*/ 565 w 1338"/>
                <a:gd name="T13" fmla="*/ 270 h 374"/>
                <a:gd name="T14" fmla="*/ 633 w 1338"/>
                <a:gd name="T15" fmla="*/ 230 h 374"/>
                <a:gd name="T16" fmla="*/ 717 w 1338"/>
                <a:gd name="T17" fmla="*/ 210 h 374"/>
                <a:gd name="T18" fmla="*/ 753 w 1338"/>
                <a:gd name="T19" fmla="*/ 182 h 374"/>
                <a:gd name="T20" fmla="*/ 769 w 1338"/>
                <a:gd name="T21" fmla="*/ 166 h 374"/>
                <a:gd name="T22" fmla="*/ 809 w 1338"/>
                <a:gd name="T23" fmla="*/ 138 h 374"/>
                <a:gd name="T24" fmla="*/ 881 w 1338"/>
                <a:gd name="T25" fmla="*/ 118 h 374"/>
                <a:gd name="T26" fmla="*/ 981 w 1338"/>
                <a:gd name="T27" fmla="*/ 102 h 374"/>
                <a:gd name="T28" fmla="*/ 1161 w 1338"/>
                <a:gd name="T29" fmla="*/ 58 h 374"/>
                <a:gd name="T30" fmla="*/ 1189 w 1338"/>
                <a:gd name="T31" fmla="*/ 34 h 374"/>
                <a:gd name="T32" fmla="*/ 1313 w 1338"/>
                <a:gd name="T33" fmla="*/ 38 h 374"/>
                <a:gd name="T34" fmla="*/ 1329 w 1338"/>
                <a:gd name="T35" fmla="*/ 34 h 374"/>
                <a:gd name="T36" fmla="*/ 1301 w 1338"/>
                <a:gd name="T37" fmla="*/ 2 h 374"/>
                <a:gd name="T38" fmla="*/ 961 w 1338"/>
                <a:gd name="T39" fmla="*/ 14 h 374"/>
                <a:gd name="T40" fmla="*/ 877 w 1338"/>
                <a:gd name="T41" fmla="*/ 42 h 374"/>
                <a:gd name="T42" fmla="*/ 733 w 1338"/>
                <a:gd name="T43" fmla="*/ 66 h 374"/>
                <a:gd name="T44" fmla="*/ 685 w 1338"/>
                <a:gd name="T45" fmla="*/ 94 h 374"/>
                <a:gd name="T46" fmla="*/ 613 w 1338"/>
                <a:gd name="T47" fmla="*/ 118 h 374"/>
                <a:gd name="T48" fmla="*/ 541 w 1338"/>
                <a:gd name="T49" fmla="*/ 134 h 374"/>
                <a:gd name="T50" fmla="*/ 509 w 1338"/>
                <a:gd name="T51" fmla="*/ 142 h 374"/>
                <a:gd name="T52" fmla="*/ 485 w 1338"/>
                <a:gd name="T53" fmla="*/ 158 h 374"/>
                <a:gd name="T54" fmla="*/ 329 w 1338"/>
                <a:gd name="T55" fmla="*/ 158 h 374"/>
                <a:gd name="T56" fmla="*/ 293 w 1338"/>
                <a:gd name="T57" fmla="*/ 182 h 374"/>
                <a:gd name="T58" fmla="*/ 217 w 1338"/>
                <a:gd name="T59" fmla="*/ 206 h 374"/>
                <a:gd name="T60" fmla="*/ 157 w 1338"/>
                <a:gd name="T61" fmla="*/ 226 h 374"/>
                <a:gd name="T62" fmla="*/ 133 w 1338"/>
                <a:gd name="T63" fmla="*/ 234 h 374"/>
                <a:gd name="T64" fmla="*/ 1 w 1338"/>
                <a:gd name="T65" fmla="*/ 282 h 374"/>
                <a:gd name="T66" fmla="*/ 5 w 1338"/>
                <a:gd name="T67" fmla="*/ 358 h 374"/>
                <a:gd name="T68" fmla="*/ 41 w 1338"/>
                <a:gd name="T69" fmla="*/ 374 h 374"/>
                <a:gd name="T70" fmla="*/ 93 w 1338"/>
                <a:gd name="T71" fmla="*/ 374 h 374"/>
                <a:gd name="T72" fmla="*/ 105 w 1338"/>
                <a:gd name="T73" fmla="*/ 370 h 374"/>
                <a:gd name="T74" fmla="*/ 93 w 1338"/>
                <a:gd name="T75" fmla="*/ 370 h 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8" h="374">
                  <a:moveTo>
                    <a:pt x="93" y="370"/>
                  </a:moveTo>
                  <a:cubicBezTo>
                    <a:pt x="106" y="366"/>
                    <a:pt x="110" y="364"/>
                    <a:pt x="125" y="362"/>
                  </a:cubicBezTo>
                  <a:cubicBezTo>
                    <a:pt x="150" y="359"/>
                    <a:pt x="201" y="354"/>
                    <a:pt x="201" y="354"/>
                  </a:cubicBezTo>
                  <a:cubicBezTo>
                    <a:pt x="227" y="345"/>
                    <a:pt x="221" y="332"/>
                    <a:pt x="241" y="322"/>
                  </a:cubicBezTo>
                  <a:cubicBezTo>
                    <a:pt x="261" y="312"/>
                    <a:pt x="287" y="314"/>
                    <a:pt x="309" y="310"/>
                  </a:cubicBezTo>
                  <a:cubicBezTo>
                    <a:pt x="322" y="301"/>
                    <a:pt x="334" y="299"/>
                    <a:pt x="349" y="294"/>
                  </a:cubicBezTo>
                  <a:cubicBezTo>
                    <a:pt x="382" y="245"/>
                    <a:pt x="549" y="270"/>
                    <a:pt x="565" y="270"/>
                  </a:cubicBezTo>
                  <a:cubicBezTo>
                    <a:pt x="592" y="261"/>
                    <a:pt x="607" y="243"/>
                    <a:pt x="633" y="230"/>
                  </a:cubicBezTo>
                  <a:cubicBezTo>
                    <a:pt x="658" y="217"/>
                    <a:pt x="690" y="215"/>
                    <a:pt x="717" y="210"/>
                  </a:cubicBezTo>
                  <a:cubicBezTo>
                    <a:pt x="746" y="191"/>
                    <a:pt x="734" y="201"/>
                    <a:pt x="753" y="182"/>
                  </a:cubicBezTo>
                  <a:cubicBezTo>
                    <a:pt x="764" y="150"/>
                    <a:pt x="748" y="187"/>
                    <a:pt x="769" y="166"/>
                  </a:cubicBezTo>
                  <a:cubicBezTo>
                    <a:pt x="802" y="133"/>
                    <a:pt x="765" y="145"/>
                    <a:pt x="809" y="138"/>
                  </a:cubicBezTo>
                  <a:cubicBezTo>
                    <a:pt x="831" y="124"/>
                    <a:pt x="855" y="121"/>
                    <a:pt x="881" y="118"/>
                  </a:cubicBezTo>
                  <a:cubicBezTo>
                    <a:pt x="913" y="107"/>
                    <a:pt x="948" y="110"/>
                    <a:pt x="981" y="102"/>
                  </a:cubicBezTo>
                  <a:cubicBezTo>
                    <a:pt x="1034" y="22"/>
                    <a:pt x="964" y="63"/>
                    <a:pt x="1161" y="58"/>
                  </a:cubicBezTo>
                  <a:cubicBezTo>
                    <a:pt x="1177" y="53"/>
                    <a:pt x="1184" y="50"/>
                    <a:pt x="1189" y="34"/>
                  </a:cubicBezTo>
                  <a:cubicBezTo>
                    <a:pt x="1230" y="35"/>
                    <a:pt x="1272" y="38"/>
                    <a:pt x="1313" y="38"/>
                  </a:cubicBezTo>
                  <a:cubicBezTo>
                    <a:pt x="1318" y="38"/>
                    <a:pt x="1326" y="39"/>
                    <a:pt x="1329" y="34"/>
                  </a:cubicBezTo>
                  <a:cubicBezTo>
                    <a:pt x="1338" y="19"/>
                    <a:pt x="1310" y="5"/>
                    <a:pt x="1301" y="2"/>
                  </a:cubicBezTo>
                  <a:cubicBezTo>
                    <a:pt x="1105" y="5"/>
                    <a:pt x="1090" y="0"/>
                    <a:pt x="961" y="14"/>
                  </a:cubicBezTo>
                  <a:cubicBezTo>
                    <a:pt x="929" y="18"/>
                    <a:pt x="907" y="37"/>
                    <a:pt x="877" y="42"/>
                  </a:cubicBezTo>
                  <a:cubicBezTo>
                    <a:pt x="826" y="50"/>
                    <a:pt x="786" y="62"/>
                    <a:pt x="733" y="66"/>
                  </a:cubicBezTo>
                  <a:cubicBezTo>
                    <a:pt x="718" y="71"/>
                    <a:pt x="699" y="85"/>
                    <a:pt x="685" y="94"/>
                  </a:cubicBezTo>
                  <a:cubicBezTo>
                    <a:pt x="676" y="120"/>
                    <a:pt x="635" y="116"/>
                    <a:pt x="613" y="118"/>
                  </a:cubicBezTo>
                  <a:cubicBezTo>
                    <a:pt x="588" y="135"/>
                    <a:pt x="576" y="131"/>
                    <a:pt x="541" y="134"/>
                  </a:cubicBezTo>
                  <a:cubicBezTo>
                    <a:pt x="530" y="137"/>
                    <a:pt x="518" y="136"/>
                    <a:pt x="509" y="142"/>
                  </a:cubicBezTo>
                  <a:cubicBezTo>
                    <a:pt x="501" y="147"/>
                    <a:pt x="485" y="158"/>
                    <a:pt x="485" y="158"/>
                  </a:cubicBezTo>
                  <a:cubicBezTo>
                    <a:pt x="412" y="152"/>
                    <a:pt x="429" y="151"/>
                    <a:pt x="329" y="158"/>
                  </a:cubicBezTo>
                  <a:cubicBezTo>
                    <a:pt x="312" y="159"/>
                    <a:pt x="305" y="174"/>
                    <a:pt x="293" y="182"/>
                  </a:cubicBezTo>
                  <a:cubicBezTo>
                    <a:pt x="271" y="197"/>
                    <a:pt x="243" y="202"/>
                    <a:pt x="217" y="206"/>
                  </a:cubicBezTo>
                  <a:cubicBezTo>
                    <a:pt x="197" y="220"/>
                    <a:pt x="180" y="220"/>
                    <a:pt x="157" y="226"/>
                  </a:cubicBezTo>
                  <a:cubicBezTo>
                    <a:pt x="149" y="228"/>
                    <a:pt x="133" y="234"/>
                    <a:pt x="133" y="234"/>
                  </a:cubicBezTo>
                  <a:cubicBezTo>
                    <a:pt x="99" y="286"/>
                    <a:pt x="64" y="279"/>
                    <a:pt x="1" y="282"/>
                  </a:cubicBezTo>
                  <a:cubicBezTo>
                    <a:pt x="2" y="307"/>
                    <a:pt x="0" y="333"/>
                    <a:pt x="5" y="358"/>
                  </a:cubicBezTo>
                  <a:cubicBezTo>
                    <a:pt x="7" y="371"/>
                    <a:pt x="41" y="374"/>
                    <a:pt x="41" y="374"/>
                  </a:cubicBezTo>
                  <a:cubicBezTo>
                    <a:pt x="101" y="364"/>
                    <a:pt x="26" y="374"/>
                    <a:pt x="93" y="374"/>
                  </a:cubicBezTo>
                  <a:cubicBezTo>
                    <a:pt x="97" y="374"/>
                    <a:pt x="105" y="374"/>
                    <a:pt x="105" y="370"/>
                  </a:cubicBezTo>
                  <a:cubicBezTo>
                    <a:pt x="105" y="366"/>
                    <a:pt x="97" y="370"/>
                    <a:pt x="93" y="370"/>
                  </a:cubicBez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 name="Freeform 38">
              <a:extLst>
                <a:ext uri="{FF2B5EF4-FFF2-40B4-BE49-F238E27FC236}">
                  <a16:creationId xmlns:a16="http://schemas.microsoft.com/office/drawing/2014/main" id="{EE499EF2-18CD-648E-46A9-4883DB01E200}"/>
                </a:ext>
              </a:extLst>
            </p:cNvPr>
            <p:cNvSpPr>
              <a:spLocks/>
            </p:cNvSpPr>
            <p:nvPr/>
          </p:nvSpPr>
          <p:spPr bwMode="auto">
            <a:xfrm>
              <a:off x="2361" y="2288"/>
              <a:ext cx="890" cy="900"/>
            </a:xfrm>
            <a:custGeom>
              <a:avLst/>
              <a:gdLst>
                <a:gd name="T0" fmla="*/ 332 w 834"/>
                <a:gd name="T1" fmla="*/ 0 h 920"/>
                <a:gd name="T2" fmla="*/ 370 w 834"/>
                <a:gd name="T3" fmla="*/ 35 h 920"/>
                <a:gd name="T4" fmla="*/ 498 w 834"/>
                <a:gd name="T5" fmla="*/ 95 h 920"/>
                <a:gd name="T6" fmla="*/ 583 w 834"/>
                <a:gd name="T7" fmla="*/ 113 h 920"/>
                <a:gd name="T8" fmla="*/ 686 w 834"/>
                <a:gd name="T9" fmla="*/ 145 h 920"/>
                <a:gd name="T10" fmla="*/ 778 w 834"/>
                <a:gd name="T11" fmla="*/ 175 h 920"/>
                <a:gd name="T12" fmla="*/ 833 w 834"/>
                <a:gd name="T13" fmla="*/ 187 h 920"/>
                <a:gd name="T14" fmla="*/ 920 w 834"/>
                <a:gd name="T15" fmla="*/ 223 h 920"/>
                <a:gd name="T16" fmla="*/ 1011 w 834"/>
                <a:gd name="T17" fmla="*/ 249 h 920"/>
                <a:gd name="T18" fmla="*/ 1069 w 834"/>
                <a:gd name="T19" fmla="*/ 303 h 920"/>
                <a:gd name="T20" fmla="*/ 1085 w 834"/>
                <a:gd name="T21" fmla="*/ 325 h 920"/>
                <a:gd name="T22" fmla="*/ 1117 w 834"/>
                <a:gd name="T23" fmla="*/ 329 h 920"/>
                <a:gd name="T24" fmla="*/ 1178 w 834"/>
                <a:gd name="T25" fmla="*/ 351 h 920"/>
                <a:gd name="T26" fmla="*/ 1236 w 834"/>
                <a:gd name="T27" fmla="*/ 375 h 920"/>
                <a:gd name="T28" fmla="*/ 1291 w 834"/>
                <a:gd name="T29" fmla="*/ 418 h 920"/>
                <a:gd name="T30" fmla="*/ 1345 w 834"/>
                <a:gd name="T31" fmla="*/ 430 h 920"/>
                <a:gd name="T32" fmla="*/ 1451 w 834"/>
                <a:gd name="T33" fmla="*/ 473 h 920"/>
                <a:gd name="T34" fmla="*/ 1553 w 834"/>
                <a:gd name="T35" fmla="*/ 494 h 920"/>
                <a:gd name="T36" fmla="*/ 1606 w 834"/>
                <a:gd name="T37" fmla="*/ 517 h 920"/>
                <a:gd name="T38" fmla="*/ 1647 w 834"/>
                <a:gd name="T39" fmla="*/ 536 h 920"/>
                <a:gd name="T40" fmla="*/ 1684 w 834"/>
                <a:gd name="T41" fmla="*/ 557 h 920"/>
                <a:gd name="T42" fmla="*/ 1732 w 834"/>
                <a:gd name="T43" fmla="*/ 581 h 920"/>
                <a:gd name="T44" fmla="*/ 1745 w 834"/>
                <a:gd name="T45" fmla="*/ 589 h 920"/>
                <a:gd name="T46" fmla="*/ 1776 w 834"/>
                <a:gd name="T47" fmla="*/ 596 h 920"/>
                <a:gd name="T48" fmla="*/ 1842 w 834"/>
                <a:gd name="T49" fmla="*/ 619 h 920"/>
                <a:gd name="T50" fmla="*/ 1896 w 834"/>
                <a:gd name="T51" fmla="*/ 647 h 920"/>
                <a:gd name="T52" fmla="*/ 1802 w 834"/>
                <a:gd name="T53" fmla="*/ 691 h 920"/>
                <a:gd name="T54" fmla="*/ 1520 w 834"/>
                <a:gd name="T55" fmla="*/ 689 h 920"/>
                <a:gd name="T56" fmla="*/ 1425 w 834"/>
                <a:gd name="T57" fmla="*/ 670 h 920"/>
                <a:gd name="T58" fmla="*/ 1260 w 834"/>
                <a:gd name="T59" fmla="*/ 643 h 920"/>
                <a:gd name="T60" fmla="*/ 1134 w 834"/>
                <a:gd name="T61" fmla="*/ 619 h 920"/>
                <a:gd name="T62" fmla="*/ 1005 w 834"/>
                <a:gd name="T63" fmla="*/ 596 h 920"/>
                <a:gd name="T64" fmla="*/ 833 w 834"/>
                <a:gd name="T65" fmla="*/ 560 h 920"/>
                <a:gd name="T66" fmla="*/ 476 w 834"/>
                <a:gd name="T67" fmla="*/ 452 h 920"/>
                <a:gd name="T68" fmla="*/ 324 w 834"/>
                <a:gd name="T69" fmla="*/ 403 h 920"/>
                <a:gd name="T70" fmla="*/ 98 w 834"/>
                <a:gd name="T71" fmla="*/ 294 h 920"/>
                <a:gd name="T72" fmla="*/ 25 w 834"/>
                <a:gd name="T73" fmla="*/ 223 h 920"/>
                <a:gd name="T74" fmla="*/ 3 w 834"/>
                <a:gd name="T75" fmla="*/ 92 h 920"/>
                <a:gd name="T76" fmla="*/ 182 w 834"/>
                <a:gd name="T77" fmla="*/ 23 h 920"/>
                <a:gd name="T78" fmla="*/ 332 w 834"/>
                <a:gd name="T79" fmla="*/ 0 h 9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34" h="920">
                  <a:moveTo>
                    <a:pt x="143" y="0"/>
                  </a:moveTo>
                  <a:cubicBezTo>
                    <a:pt x="151" y="25"/>
                    <a:pt x="135" y="24"/>
                    <a:pt x="159" y="48"/>
                  </a:cubicBezTo>
                  <a:cubicBezTo>
                    <a:pt x="203" y="33"/>
                    <a:pt x="173" y="110"/>
                    <a:pt x="215" y="124"/>
                  </a:cubicBezTo>
                  <a:cubicBezTo>
                    <a:pt x="242" y="151"/>
                    <a:pt x="228" y="144"/>
                    <a:pt x="251" y="152"/>
                  </a:cubicBezTo>
                  <a:cubicBezTo>
                    <a:pt x="265" y="166"/>
                    <a:pt x="279" y="181"/>
                    <a:pt x="295" y="192"/>
                  </a:cubicBezTo>
                  <a:cubicBezTo>
                    <a:pt x="316" y="224"/>
                    <a:pt x="303" y="211"/>
                    <a:pt x="335" y="232"/>
                  </a:cubicBezTo>
                  <a:cubicBezTo>
                    <a:pt x="343" y="237"/>
                    <a:pt x="359" y="248"/>
                    <a:pt x="359" y="248"/>
                  </a:cubicBezTo>
                  <a:cubicBezTo>
                    <a:pt x="371" y="265"/>
                    <a:pt x="384" y="279"/>
                    <a:pt x="395" y="296"/>
                  </a:cubicBezTo>
                  <a:cubicBezTo>
                    <a:pt x="401" y="328"/>
                    <a:pt x="412" y="317"/>
                    <a:pt x="435" y="332"/>
                  </a:cubicBezTo>
                  <a:cubicBezTo>
                    <a:pt x="450" y="355"/>
                    <a:pt x="454" y="378"/>
                    <a:pt x="459" y="404"/>
                  </a:cubicBezTo>
                  <a:cubicBezTo>
                    <a:pt x="459" y="404"/>
                    <a:pt x="465" y="430"/>
                    <a:pt x="467" y="432"/>
                  </a:cubicBezTo>
                  <a:cubicBezTo>
                    <a:pt x="470" y="435"/>
                    <a:pt x="475" y="435"/>
                    <a:pt x="479" y="436"/>
                  </a:cubicBezTo>
                  <a:cubicBezTo>
                    <a:pt x="498" y="464"/>
                    <a:pt x="487" y="455"/>
                    <a:pt x="507" y="468"/>
                  </a:cubicBezTo>
                  <a:cubicBezTo>
                    <a:pt x="512" y="483"/>
                    <a:pt x="522" y="487"/>
                    <a:pt x="531" y="500"/>
                  </a:cubicBezTo>
                  <a:cubicBezTo>
                    <a:pt x="536" y="526"/>
                    <a:pt x="540" y="533"/>
                    <a:pt x="555" y="556"/>
                  </a:cubicBezTo>
                  <a:cubicBezTo>
                    <a:pt x="560" y="564"/>
                    <a:pt x="579" y="572"/>
                    <a:pt x="579" y="572"/>
                  </a:cubicBezTo>
                  <a:cubicBezTo>
                    <a:pt x="589" y="601"/>
                    <a:pt x="591" y="617"/>
                    <a:pt x="623" y="628"/>
                  </a:cubicBezTo>
                  <a:cubicBezTo>
                    <a:pt x="634" y="645"/>
                    <a:pt x="651" y="645"/>
                    <a:pt x="667" y="656"/>
                  </a:cubicBezTo>
                  <a:cubicBezTo>
                    <a:pt x="676" y="669"/>
                    <a:pt x="684" y="675"/>
                    <a:pt x="691" y="688"/>
                  </a:cubicBezTo>
                  <a:cubicBezTo>
                    <a:pt x="696" y="696"/>
                    <a:pt x="707" y="712"/>
                    <a:pt x="707" y="712"/>
                  </a:cubicBezTo>
                  <a:cubicBezTo>
                    <a:pt x="718" y="756"/>
                    <a:pt x="701" y="701"/>
                    <a:pt x="723" y="740"/>
                  </a:cubicBezTo>
                  <a:cubicBezTo>
                    <a:pt x="743" y="775"/>
                    <a:pt x="718" y="755"/>
                    <a:pt x="743" y="772"/>
                  </a:cubicBezTo>
                  <a:cubicBezTo>
                    <a:pt x="746" y="776"/>
                    <a:pt x="748" y="781"/>
                    <a:pt x="751" y="784"/>
                  </a:cubicBezTo>
                  <a:cubicBezTo>
                    <a:pt x="754" y="787"/>
                    <a:pt x="760" y="788"/>
                    <a:pt x="763" y="792"/>
                  </a:cubicBezTo>
                  <a:cubicBezTo>
                    <a:pt x="796" y="829"/>
                    <a:pt x="764" y="806"/>
                    <a:pt x="791" y="824"/>
                  </a:cubicBezTo>
                  <a:cubicBezTo>
                    <a:pt x="796" y="843"/>
                    <a:pt x="799" y="849"/>
                    <a:pt x="815" y="860"/>
                  </a:cubicBezTo>
                  <a:cubicBezTo>
                    <a:pt x="834" y="916"/>
                    <a:pt x="811" y="908"/>
                    <a:pt x="775" y="920"/>
                  </a:cubicBezTo>
                  <a:cubicBezTo>
                    <a:pt x="734" y="919"/>
                    <a:pt x="692" y="918"/>
                    <a:pt x="651" y="916"/>
                  </a:cubicBezTo>
                  <a:cubicBezTo>
                    <a:pt x="634" y="915"/>
                    <a:pt x="623" y="901"/>
                    <a:pt x="611" y="892"/>
                  </a:cubicBezTo>
                  <a:cubicBezTo>
                    <a:pt x="590" y="876"/>
                    <a:pt x="565" y="868"/>
                    <a:pt x="543" y="856"/>
                  </a:cubicBezTo>
                  <a:cubicBezTo>
                    <a:pt x="524" y="845"/>
                    <a:pt x="508" y="831"/>
                    <a:pt x="487" y="824"/>
                  </a:cubicBezTo>
                  <a:cubicBezTo>
                    <a:pt x="469" y="810"/>
                    <a:pt x="450" y="803"/>
                    <a:pt x="431" y="792"/>
                  </a:cubicBezTo>
                  <a:cubicBezTo>
                    <a:pt x="404" y="775"/>
                    <a:pt x="389" y="754"/>
                    <a:pt x="359" y="744"/>
                  </a:cubicBezTo>
                  <a:cubicBezTo>
                    <a:pt x="304" y="700"/>
                    <a:pt x="252" y="649"/>
                    <a:pt x="203" y="600"/>
                  </a:cubicBezTo>
                  <a:cubicBezTo>
                    <a:pt x="181" y="578"/>
                    <a:pt x="164" y="555"/>
                    <a:pt x="139" y="536"/>
                  </a:cubicBezTo>
                  <a:cubicBezTo>
                    <a:pt x="109" y="487"/>
                    <a:pt x="67" y="445"/>
                    <a:pt x="43" y="392"/>
                  </a:cubicBezTo>
                  <a:cubicBezTo>
                    <a:pt x="30" y="363"/>
                    <a:pt x="20" y="326"/>
                    <a:pt x="11" y="296"/>
                  </a:cubicBezTo>
                  <a:cubicBezTo>
                    <a:pt x="4" y="232"/>
                    <a:pt x="3" y="191"/>
                    <a:pt x="3" y="120"/>
                  </a:cubicBezTo>
                  <a:cubicBezTo>
                    <a:pt x="8" y="39"/>
                    <a:pt x="0" y="31"/>
                    <a:pt x="79" y="24"/>
                  </a:cubicBezTo>
                  <a:cubicBezTo>
                    <a:pt x="106" y="15"/>
                    <a:pt x="129" y="29"/>
                    <a:pt x="143" y="0"/>
                  </a:cubicBez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Freeform 39">
              <a:extLst>
                <a:ext uri="{FF2B5EF4-FFF2-40B4-BE49-F238E27FC236}">
                  <a16:creationId xmlns:a16="http://schemas.microsoft.com/office/drawing/2014/main" id="{0C9316CF-C88A-051B-25CE-4E5F06E00727}"/>
                </a:ext>
              </a:extLst>
            </p:cNvPr>
            <p:cNvSpPr>
              <a:spLocks/>
            </p:cNvSpPr>
            <p:nvPr/>
          </p:nvSpPr>
          <p:spPr bwMode="auto">
            <a:xfrm>
              <a:off x="2631" y="2148"/>
              <a:ext cx="740" cy="659"/>
            </a:xfrm>
            <a:custGeom>
              <a:avLst/>
              <a:gdLst>
                <a:gd name="T0" fmla="*/ 33 w 740"/>
                <a:gd name="T1" fmla="*/ 84 h 659"/>
                <a:gd name="T2" fmla="*/ 101 w 740"/>
                <a:gd name="T3" fmla="*/ 88 h 659"/>
                <a:gd name="T4" fmla="*/ 113 w 740"/>
                <a:gd name="T5" fmla="*/ 112 h 659"/>
                <a:gd name="T6" fmla="*/ 137 w 740"/>
                <a:gd name="T7" fmla="*/ 120 h 659"/>
                <a:gd name="T8" fmla="*/ 161 w 740"/>
                <a:gd name="T9" fmla="*/ 128 h 659"/>
                <a:gd name="T10" fmla="*/ 185 w 740"/>
                <a:gd name="T11" fmla="*/ 144 h 659"/>
                <a:gd name="T12" fmla="*/ 221 w 740"/>
                <a:gd name="T13" fmla="*/ 164 h 659"/>
                <a:gd name="T14" fmla="*/ 237 w 740"/>
                <a:gd name="T15" fmla="*/ 208 h 659"/>
                <a:gd name="T16" fmla="*/ 261 w 740"/>
                <a:gd name="T17" fmla="*/ 324 h 659"/>
                <a:gd name="T18" fmla="*/ 273 w 740"/>
                <a:gd name="T19" fmla="*/ 364 h 659"/>
                <a:gd name="T20" fmla="*/ 329 w 740"/>
                <a:gd name="T21" fmla="*/ 428 h 659"/>
                <a:gd name="T22" fmla="*/ 357 w 740"/>
                <a:gd name="T23" fmla="*/ 444 h 659"/>
                <a:gd name="T24" fmla="*/ 361 w 740"/>
                <a:gd name="T25" fmla="*/ 456 h 659"/>
                <a:gd name="T26" fmla="*/ 449 w 740"/>
                <a:gd name="T27" fmla="*/ 484 h 659"/>
                <a:gd name="T28" fmla="*/ 497 w 740"/>
                <a:gd name="T29" fmla="*/ 520 h 659"/>
                <a:gd name="T30" fmla="*/ 529 w 740"/>
                <a:gd name="T31" fmla="*/ 552 h 659"/>
                <a:gd name="T32" fmla="*/ 601 w 740"/>
                <a:gd name="T33" fmla="*/ 580 h 659"/>
                <a:gd name="T34" fmla="*/ 645 w 740"/>
                <a:gd name="T35" fmla="*/ 600 h 659"/>
                <a:gd name="T36" fmla="*/ 669 w 740"/>
                <a:gd name="T37" fmla="*/ 656 h 659"/>
                <a:gd name="T38" fmla="*/ 721 w 740"/>
                <a:gd name="T39" fmla="*/ 652 h 659"/>
                <a:gd name="T40" fmla="*/ 693 w 740"/>
                <a:gd name="T41" fmla="*/ 624 h 659"/>
                <a:gd name="T42" fmla="*/ 617 w 740"/>
                <a:gd name="T43" fmla="*/ 580 h 659"/>
                <a:gd name="T44" fmla="*/ 597 w 740"/>
                <a:gd name="T45" fmla="*/ 544 h 659"/>
                <a:gd name="T46" fmla="*/ 573 w 740"/>
                <a:gd name="T47" fmla="*/ 496 h 659"/>
                <a:gd name="T48" fmla="*/ 529 w 740"/>
                <a:gd name="T49" fmla="*/ 440 h 659"/>
                <a:gd name="T50" fmla="*/ 521 w 740"/>
                <a:gd name="T51" fmla="*/ 416 h 659"/>
                <a:gd name="T52" fmla="*/ 517 w 740"/>
                <a:gd name="T53" fmla="*/ 268 h 659"/>
                <a:gd name="T54" fmla="*/ 489 w 740"/>
                <a:gd name="T55" fmla="*/ 188 h 659"/>
                <a:gd name="T56" fmla="*/ 429 w 740"/>
                <a:gd name="T57" fmla="*/ 72 h 659"/>
                <a:gd name="T58" fmla="*/ 381 w 740"/>
                <a:gd name="T59" fmla="*/ 12 h 659"/>
                <a:gd name="T60" fmla="*/ 357 w 740"/>
                <a:gd name="T61" fmla="*/ 0 h 659"/>
                <a:gd name="T62" fmla="*/ 73 w 740"/>
                <a:gd name="T63" fmla="*/ 4 h 659"/>
                <a:gd name="T64" fmla="*/ 29 w 740"/>
                <a:gd name="T65" fmla="*/ 36 h 659"/>
                <a:gd name="T66" fmla="*/ 33 w 740"/>
                <a:gd name="T67" fmla="*/ 84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0" h="659">
                  <a:moveTo>
                    <a:pt x="33" y="84"/>
                  </a:moveTo>
                  <a:cubicBezTo>
                    <a:pt x="56" y="85"/>
                    <a:pt x="79" y="83"/>
                    <a:pt x="101" y="88"/>
                  </a:cubicBezTo>
                  <a:cubicBezTo>
                    <a:pt x="110" y="90"/>
                    <a:pt x="105" y="107"/>
                    <a:pt x="113" y="112"/>
                  </a:cubicBezTo>
                  <a:cubicBezTo>
                    <a:pt x="120" y="116"/>
                    <a:pt x="129" y="117"/>
                    <a:pt x="137" y="120"/>
                  </a:cubicBezTo>
                  <a:cubicBezTo>
                    <a:pt x="145" y="123"/>
                    <a:pt x="153" y="125"/>
                    <a:pt x="161" y="128"/>
                  </a:cubicBezTo>
                  <a:cubicBezTo>
                    <a:pt x="170" y="131"/>
                    <a:pt x="185" y="144"/>
                    <a:pt x="185" y="144"/>
                  </a:cubicBezTo>
                  <a:cubicBezTo>
                    <a:pt x="196" y="160"/>
                    <a:pt x="203" y="159"/>
                    <a:pt x="221" y="164"/>
                  </a:cubicBezTo>
                  <a:cubicBezTo>
                    <a:pt x="230" y="178"/>
                    <a:pt x="232" y="192"/>
                    <a:pt x="237" y="208"/>
                  </a:cubicBezTo>
                  <a:cubicBezTo>
                    <a:pt x="239" y="267"/>
                    <a:pt x="220" y="297"/>
                    <a:pt x="261" y="324"/>
                  </a:cubicBezTo>
                  <a:cubicBezTo>
                    <a:pt x="264" y="338"/>
                    <a:pt x="273" y="364"/>
                    <a:pt x="273" y="364"/>
                  </a:cubicBezTo>
                  <a:cubicBezTo>
                    <a:pt x="278" y="402"/>
                    <a:pt x="293" y="419"/>
                    <a:pt x="329" y="428"/>
                  </a:cubicBezTo>
                  <a:cubicBezTo>
                    <a:pt x="338" y="434"/>
                    <a:pt x="349" y="436"/>
                    <a:pt x="357" y="444"/>
                  </a:cubicBezTo>
                  <a:cubicBezTo>
                    <a:pt x="360" y="447"/>
                    <a:pt x="358" y="453"/>
                    <a:pt x="361" y="456"/>
                  </a:cubicBezTo>
                  <a:cubicBezTo>
                    <a:pt x="376" y="471"/>
                    <a:pt x="428" y="480"/>
                    <a:pt x="449" y="484"/>
                  </a:cubicBezTo>
                  <a:cubicBezTo>
                    <a:pt x="467" y="496"/>
                    <a:pt x="477" y="513"/>
                    <a:pt x="497" y="520"/>
                  </a:cubicBezTo>
                  <a:cubicBezTo>
                    <a:pt x="509" y="532"/>
                    <a:pt x="515" y="543"/>
                    <a:pt x="529" y="552"/>
                  </a:cubicBezTo>
                  <a:cubicBezTo>
                    <a:pt x="539" y="583"/>
                    <a:pt x="574" y="575"/>
                    <a:pt x="601" y="580"/>
                  </a:cubicBezTo>
                  <a:cubicBezTo>
                    <a:pt x="616" y="590"/>
                    <a:pt x="630" y="590"/>
                    <a:pt x="645" y="600"/>
                  </a:cubicBezTo>
                  <a:cubicBezTo>
                    <a:pt x="649" y="632"/>
                    <a:pt x="645" y="640"/>
                    <a:pt x="669" y="656"/>
                  </a:cubicBezTo>
                  <a:cubicBezTo>
                    <a:pt x="686" y="655"/>
                    <a:pt x="705" y="659"/>
                    <a:pt x="721" y="652"/>
                  </a:cubicBezTo>
                  <a:cubicBezTo>
                    <a:pt x="740" y="644"/>
                    <a:pt x="702" y="630"/>
                    <a:pt x="693" y="624"/>
                  </a:cubicBezTo>
                  <a:cubicBezTo>
                    <a:pt x="684" y="597"/>
                    <a:pt x="640" y="596"/>
                    <a:pt x="617" y="580"/>
                  </a:cubicBezTo>
                  <a:cubicBezTo>
                    <a:pt x="610" y="559"/>
                    <a:pt x="615" y="572"/>
                    <a:pt x="597" y="544"/>
                  </a:cubicBezTo>
                  <a:cubicBezTo>
                    <a:pt x="583" y="523"/>
                    <a:pt x="591" y="514"/>
                    <a:pt x="573" y="496"/>
                  </a:cubicBezTo>
                  <a:cubicBezTo>
                    <a:pt x="566" y="476"/>
                    <a:pt x="541" y="458"/>
                    <a:pt x="529" y="440"/>
                  </a:cubicBezTo>
                  <a:cubicBezTo>
                    <a:pt x="524" y="433"/>
                    <a:pt x="521" y="416"/>
                    <a:pt x="521" y="416"/>
                  </a:cubicBezTo>
                  <a:cubicBezTo>
                    <a:pt x="520" y="367"/>
                    <a:pt x="519" y="317"/>
                    <a:pt x="517" y="268"/>
                  </a:cubicBezTo>
                  <a:cubicBezTo>
                    <a:pt x="516" y="239"/>
                    <a:pt x="500" y="213"/>
                    <a:pt x="489" y="188"/>
                  </a:cubicBezTo>
                  <a:cubicBezTo>
                    <a:pt x="473" y="151"/>
                    <a:pt x="464" y="95"/>
                    <a:pt x="429" y="72"/>
                  </a:cubicBezTo>
                  <a:cubicBezTo>
                    <a:pt x="424" y="58"/>
                    <a:pt x="395" y="24"/>
                    <a:pt x="381" y="12"/>
                  </a:cubicBezTo>
                  <a:cubicBezTo>
                    <a:pt x="374" y="6"/>
                    <a:pt x="364" y="5"/>
                    <a:pt x="357" y="0"/>
                  </a:cubicBezTo>
                  <a:cubicBezTo>
                    <a:pt x="262" y="1"/>
                    <a:pt x="168" y="1"/>
                    <a:pt x="73" y="4"/>
                  </a:cubicBezTo>
                  <a:cubicBezTo>
                    <a:pt x="55" y="4"/>
                    <a:pt x="29" y="36"/>
                    <a:pt x="29" y="36"/>
                  </a:cubicBezTo>
                  <a:cubicBezTo>
                    <a:pt x="20" y="49"/>
                    <a:pt x="0" y="95"/>
                    <a:pt x="33" y="84"/>
                  </a:cubicBez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Freeform 40">
              <a:extLst>
                <a:ext uri="{FF2B5EF4-FFF2-40B4-BE49-F238E27FC236}">
                  <a16:creationId xmlns:a16="http://schemas.microsoft.com/office/drawing/2014/main" id="{65982126-2A72-B5C3-2377-3D857538CF5D}"/>
                </a:ext>
              </a:extLst>
            </p:cNvPr>
            <p:cNvSpPr>
              <a:spLocks/>
            </p:cNvSpPr>
            <p:nvPr/>
          </p:nvSpPr>
          <p:spPr bwMode="auto">
            <a:xfrm>
              <a:off x="2866" y="2331"/>
              <a:ext cx="405" cy="444"/>
            </a:xfrm>
            <a:custGeom>
              <a:avLst/>
              <a:gdLst>
                <a:gd name="T0" fmla="*/ 272 w 405"/>
                <a:gd name="T1" fmla="*/ 66 h 444"/>
                <a:gd name="T2" fmla="*/ 296 w 405"/>
                <a:gd name="T3" fmla="*/ 126 h 444"/>
                <a:gd name="T4" fmla="*/ 302 w 405"/>
                <a:gd name="T5" fmla="*/ 183 h 444"/>
                <a:gd name="T6" fmla="*/ 329 w 405"/>
                <a:gd name="T7" fmla="*/ 213 h 444"/>
                <a:gd name="T8" fmla="*/ 347 w 405"/>
                <a:gd name="T9" fmla="*/ 267 h 444"/>
                <a:gd name="T10" fmla="*/ 359 w 405"/>
                <a:gd name="T11" fmla="*/ 285 h 444"/>
                <a:gd name="T12" fmla="*/ 365 w 405"/>
                <a:gd name="T13" fmla="*/ 294 h 444"/>
                <a:gd name="T14" fmla="*/ 404 w 405"/>
                <a:gd name="T15" fmla="*/ 354 h 444"/>
                <a:gd name="T16" fmla="*/ 401 w 405"/>
                <a:gd name="T17" fmla="*/ 435 h 444"/>
                <a:gd name="T18" fmla="*/ 374 w 405"/>
                <a:gd name="T19" fmla="*/ 432 h 444"/>
                <a:gd name="T20" fmla="*/ 305 w 405"/>
                <a:gd name="T21" fmla="*/ 408 h 444"/>
                <a:gd name="T22" fmla="*/ 206 w 405"/>
                <a:gd name="T23" fmla="*/ 351 h 444"/>
                <a:gd name="T24" fmla="*/ 179 w 405"/>
                <a:gd name="T25" fmla="*/ 336 h 444"/>
                <a:gd name="T26" fmla="*/ 140 w 405"/>
                <a:gd name="T27" fmla="*/ 285 h 444"/>
                <a:gd name="T28" fmla="*/ 101 w 405"/>
                <a:gd name="T29" fmla="*/ 246 h 444"/>
                <a:gd name="T30" fmla="*/ 80 w 405"/>
                <a:gd name="T31" fmla="*/ 219 h 444"/>
                <a:gd name="T32" fmla="*/ 62 w 405"/>
                <a:gd name="T33" fmla="*/ 195 h 444"/>
                <a:gd name="T34" fmla="*/ 14 w 405"/>
                <a:gd name="T35" fmla="*/ 159 h 444"/>
                <a:gd name="T36" fmla="*/ 5 w 405"/>
                <a:gd name="T37" fmla="*/ 105 h 444"/>
                <a:gd name="T38" fmla="*/ 206 w 405"/>
                <a:gd name="T39" fmla="*/ 39 h 444"/>
                <a:gd name="T40" fmla="*/ 227 w 405"/>
                <a:gd name="T41" fmla="*/ 0 h 444"/>
                <a:gd name="T42" fmla="*/ 260 w 405"/>
                <a:gd name="T43" fmla="*/ 51 h 444"/>
                <a:gd name="T44" fmla="*/ 272 w 405"/>
                <a:gd name="T45" fmla="*/ 66 h 4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5" h="444">
                  <a:moveTo>
                    <a:pt x="272" y="66"/>
                  </a:moveTo>
                  <a:cubicBezTo>
                    <a:pt x="274" y="87"/>
                    <a:pt x="272" y="118"/>
                    <a:pt x="296" y="126"/>
                  </a:cubicBezTo>
                  <a:cubicBezTo>
                    <a:pt x="306" y="156"/>
                    <a:pt x="290" y="104"/>
                    <a:pt x="302" y="183"/>
                  </a:cubicBezTo>
                  <a:cubicBezTo>
                    <a:pt x="304" y="196"/>
                    <a:pt x="329" y="213"/>
                    <a:pt x="329" y="213"/>
                  </a:cubicBezTo>
                  <a:cubicBezTo>
                    <a:pt x="340" y="230"/>
                    <a:pt x="339" y="250"/>
                    <a:pt x="347" y="267"/>
                  </a:cubicBezTo>
                  <a:cubicBezTo>
                    <a:pt x="350" y="274"/>
                    <a:pt x="355" y="279"/>
                    <a:pt x="359" y="285"/>
                  </a:cubicBezTo>
                  <a:cubicBezTo>
                    <a:pt x="361" y="288"/>
                    <a:pt x="365" y="294"/>
                    <a:pt x="365" y="294"/>
                  </a:cubicBezTo>
                  <a:cubicBezTo>
                    <a:pt x="372" y="334"/>
                    <a:pt x="373" y="333"/>
                    <a:pt x="404" y="354"/>
                  </a:cubicBezTo>
                  <a:cubicBezTo>
                    <a:pt x="403" y="381"/>
                    <a:pt x="405" y="408"/>
                    <a:pt x="401" y="435"/>
                  </a:cubicBezTo>
                  <a:cubicBezTo>
                    <a:pt x="400" y="444"/>
                    <a:pt x="383" y="435"/>
                    <a:pt x="374" y="432"/>
                  </a:cubicBezTo>
                  <a:cubicBezTo>
                    <a:pt x="351" y="424"/>
                    <a:pt x="328" y="416"/>
                    <a:pt x="305" y="408"/>
                  </a:cubicBezTo>
                  <a:cubicBezTo>
                    <a:pt x="281" y="372"/>
                    <a:pt x="244" y="364"/>
                    <a:pt x="206" y="351"/>
                  </a:cubicBezTo>
                  <a:cubicBezTo>
                    <a:pt x="196" y="348"/>
                    <a:pt x="189" y="339"/>
                    <a:pt x="179" y="336"/>
                  </a:cubicBezTo>
                  <a:cubicBezTo>
                    <a:pt x="166" y="317"/>
                    <a:pt x="160" y="298"/>
                    <a:pt x="140" y="285"/>
                  </a:cubicBezTo>
                  <a:cubicBezTo>
                    <a:pt x="134" y="268"/>
                    <a:pt x="115" y="256"/>
                    <a:pt x="101" y="246"/>
                  </a:cubicBezTo>
                  <a:cubicBezTo>
                    <a:pt x="94" y="235"/>
                    <a:pt x="91" y="226"/>
                    <a:pt x="80" y="219"/>
                  </a:cubicBezTo>
                  <a:cubicBezTo>
                    <a:pt x="73" y="208"/>
                    <a:pt x="73" y="202"/>
                    <a:pt x="62" y="195"/>
                  </a:cubicBezTo>
                  <a:cubicBezTo>
                    <a:pt x="49" y="176"/>
                    <a:pt x="36" y="166"/>
                    <a:pt x="14" y="159"/>
                  </a:cubicBezTo>
                  <a:cubicBezTo>
                    <a:pt x="0" y="139"/>
                    <a:pt x="5" y="149"/>
                    <a:pt x="5" y="105"/>
                  </a:cubicBezTo>
                  <a:cubicBezTo>
                    <a:pt x="5" y="25"/>
                    <a:pt x="175" y="40"/>
                    <a:pt x="206" y="39"/>
                  </a:cubicBezTo>
                  <a:cubicBezTo>
                    <a:pt x="216" y="24"/>
                    <a:pt x="209" y="6"/>
                    <a:pt x="227" y="0"/>
                  </a:cubicBezTo>
                  <a:cubicBezTo>
                    <a:pt x="247" y="14"/>
                    <a:pt x="241" y="38"/>
                    <a:pt x="260" y="51"/>
                  </a:cubicBezTo>
                  <a:cubicBezTo>
                    <a:pt x="264" y="56"/>
                    <a:pt x="267" y="71"/>
                    <a:pt x="272" y="66"/>
                  </a:cubicBez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0" name="Text Box 17">
            <a:extLst>
              <a:ext uri="{FF2B5EF4-FFF2-40B4-BE49-F238E27FC236}">
                <a16:creationId xmlns:a16="http://schemas.microsoft.com/office/drawing/2014/main" id="{FD87160D-4F00-96C9-FCA2-F84A69529EC3}"/>
              </a:ext>
            </a:extLst>
          </p:cNvPr>
          <p:cNvSpPr txBox="1">
            <a:spLocks noChangeArrowheads="1"/>
          </p:cNvSpPr>
          <p:nvPr/>
        </p:nvSpPr>
        <p:spPr bwMode="auto">
          <a:xfrm>
            <a:off x="755650" y="692150"/>
            <a:ext cx="7632700"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3600">
                <a:solidFill>
                  <a:srgbClr val="004B6D"/>
                </a:solidFill>
                <a:latin typeface="Arial" panose="020B0604020202020204" pitchFamily="34" charset="0"/>
              </a:rPr>
              <a:t>HOW TO WRITE NUMBERS</a:t>
            </a:r>
          </a:p>
          <a:p>
            <a:pPr algn="ctr" eaLnBrk="1" hangingPunct="1">
              <a:lnSpc>
                <a:spcPct val="100000"/>
              </a:lnSpc>
              <a:spcBef>
                <a:spcPct val="50000"/>
              </a:spcBef>
              <a:buFontTx/>
              <a:buNone/>
            </a:pPr>
            <a:endParaRPr lang="en-GB" altLang="en-US" sz="1200">
              <a:solidFill>
                <a:schemeClr val="bg1"/>
              </a:solidFill>
              <a:latin typeface="Arial" panose="020B0604020202020204" pitchFamily="34" charset="0"/>
            </a:endParaRPr>
          </a:p>
          <a:p>
            <a:pPr algn="ctr" eaLnBrk="1" hangingPunct="1">
              <a:lnSpc>
                <a:spcPct val="100000"/>
              </a:lnSpc>
              <a:spcBef>
                <a:spcPct val="50000"/>
              </a:spcBef>
              <a:buFontTx/>
              <a:buNone/>
            </a:pPr>
            <a:endParaRPr lang="en-GB" altLang="en-US" sz="1200">
              <a:solidFill>
                <a:schemeClr val="bg1"/>
              </a:solidFill>
              <a:latin typeface="Arial" panose="020B0604020202020204" pitchFamily="34" charset="0"/>
            </a:endParaRPr>
          </a:p>
        </p:txBody>
      </p:sp>
      <p:pic>
        <p:nvPicPr>
          <p:cNvPr id="4101" name="Picture 24" descr="Logo, company name&#10;&#10;Description automatically generated">
            <a:extLst>
              <a:ext uri="{FF2B5EF4-FFF2-40B4-BE49-F238E27FC236}">
                <a16:creationId xmlns:a16="http://schemas.microsoft.com/office/drawing/2014/main" id="{FCA5B9AE-38B3-0C2A-9C71-AC0ECC67F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5240338"/>
            <a:ext cx="3916362"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22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16"/>
                                        </p:tgtEl>
                                        <p:attrNameLst>
                                          <p:attrName>style.visibility</p:attrName>
                                        </p:attrNameLst>
                                      </p:cBhvr>
                                      <p:to>
                                        <p:strVal val="visible"/>
                                      </p:to>
                                    </p:set>
                                    <p:animEffect transition="in" filter="dissolve">
                                      <p:cBhvr>
                                        <p:cTn id="7" dur="500"/>
                                        <p:tgtEl>
                                          <p:spTgt spid="3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64C8A7-354F-72CB-8940-BC50B5649901}"/>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34819" name="Text Box 3">
            <a:extLst>
              <a:ext uri="{FF2B5EF4-FFF2-40B4-BE49-F238E27FC236}">
                <a16:creationId xmlns:a16="http://schemas.microsoft.com/office/drawing/2014/main" id="{F5E10A8B-1D04-059A-3152-BC494DF69E1E}"/>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05156" name="Text Box 4">
            <a:extLst>
              <a:ext uri="{FF2B5EF4-FFF2-40B4-BE49-F238E27FC236}">
                <a16:creationId xmlns:a16="http://schemas.microsoft.com/office/drawing/2014/main" id="{885ABD64-BEFC-6422-904F-AE39359FF429}"/>
              </a:ext>
            </a:extLst>
          </p:cNvPr>
          <p:cNvSpPr txBox="1">
            <a:spLocks noChangeArrowheads="1"/>
          </p:cNvSpPr>
          <p:nvPr/>
        </p:nvSpPr>
        <p:spPr bwMode="auto">
          <a:xfrm>
            <a:off x="990600" y="2014538"/>
            <a:ext cx="697547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a number can be written in words</a:t>
            </a:r>
            <a:br>
              <a:rPr lang="en-GB" altLang="en-US" sz="2400" dirty="0"/>
            </a:br>
            <a:r>
              <a:rPr lang="en-GB" altLang="en-US" sz="2400" dirty="0">
                <a:solidFill>
                  <a:schemeClr val="accent1"/>
                </a:solidFill>
                <a:latin typeface="Arial"/>
                <a:cs typeface="Arial"/>
              </a:rPr>
              <a:t>if it can be written as one word</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six</a:t>
            </a:r>
          </a:p>
          <a:p>
            <a:pPr marL="169545" indent="4445">
              <a:spcBef>
                <a:spcPct val="50000"/>
              </a:spcBef>
              <a:buClr>
                <a:srgbClr val="FFFF66"/>
              </a:buClr>
            </a:pPr>
            <a:r>
              <a:rPr lang="en-GB" altLang="en-US" sz="2400" dirty="0">
                <a:solidFill>
                  <a:srgbClr val="D3A41B"/>
                </a:solidFill>
                <a:latin typeface="Arial"/>
                <a:cs typeface="Arial"/>
              </a:rPr>
              <a:t>sixteen</a:t>
            </a:r>
          </a:p>
          <a:p>
            <a:pPr marL="169545" indent="4445">
              <a:spcBef>
                <a:spcPct val="50000"/>
              </a:spcBef>
              <a:buClr>
                <a:srgbClr val="FFFF66"/>
              </a:buClr>
            </a:pPr>
            <a:r>
              <a:rPr lang="en-GB" altLang="en-US" sz="2400" dirty="0">
                <a:solidFill>
                  <a:srgbClr val="D3A41B"/>
                </a:solidFill>
                <a:latin typeface="Arial"/>
                <a:cs typeface="Arial"/>
              </a:rPr>
              <a:t>sixty</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5156">
                                            <p:txEl>
                                              <p:pRg st="1" end="1"/>
                                            </p:txEl>
                                          </p:spTgt>
                                        </p:tgtEl>
                                        <p:attrNameLst>
                                          <p:attrName>style.visibility</p:attrName>
                                        </p:attrNameLst>
                                      </p:cBhvr>
                                      <p:to>
                                        <p:strVal val="visible"/>
                                      </p:to>
                                    </p:set>
                                    <p:anim calcmode="lin" valueType="num">
                                      <p:cBhvr additive="base">
                                        <p:cTn id="7" dur="500" fill="hold"/>
                                        <p:tgtEl>
                                          <p:spTgt spid="30515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515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5156">
                                            <p:txEl>
                                              <p:pRg st="2" end="2"/>
                                            </p:txEl>
                                          </p:spTgt>
                                        </p:tgtEl>
                                        <p:attrNameLst>
                                          <p:attrName>style.visibility</p:attrName>
                                        </p:attrNameLst>
                                      </p:cBhvr>
                                      <p:to>
                                        <p:strVal val="visible"/>
                                      </p:to>
                                    </p:set>
                                    <p:anim calcmode="lin" valueType="num">
                                      <p:cBhvr additive="base">
                                        <p:cTn id="11" dur="500" fill="hold"/>
                                        <p:tgtEl>
                                          <p:spTgt spid="30515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5156">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5156">
                                            <p:txEl>
                                              <p:pRg st="3" end="3"/>
                                            </p:txEl>
                                          </p:spTgt>
                                        </p:tgtEl>
                                        <p:attrNameLst>
                                          <p:attrName>style.visibility</p:attrName>
                                        </p:attrNameLst>
                                      </p:cBhvr>
                                      <p:to>
                                        <p:strVal val="visible"/>
                                      </p:to>
                                    </p:set>
                                    <p:anim calcmode="lin" valueType="num">
                                      <p:cBhvr additive="base">
                                        <p:cTn id="15" dur="500" fill="hold"/>
                                        <p:tgtEl>
                                          <p:spTgt spid="305156">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51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C60BBF1-08B6-FA9B-4450-B81E95670409}"/>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36867" name="Text Box 3">
            <a:extLst>
              <a:ext uri="{FF2B5EF4-FFF2-40B4-BE49-F238E27FC236}">
                <a16:creationId xmlns:a16="http://schemas.microsoft.com/office/drawing/2014/main" id="{1EABE40D-5DAE-CA48-3DE8-841F90C8F02E}"/>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07204" name="Text Box 4">
            <a:extLst>
              <a:ext uri="{FF2B5EF4-FFF2-40B4-BE49-F238E27FC236}">
                <a16:creationId xmlns:a16="http://schemas.microsoft.com/office/drawing/2014/main" id="{24504D77-62F4-1B36-02BE-9B16790BAF1D}"/>
              </a:ext>
            </a:extLst>
          </p:cNvPr>
          <p:cNvSpPr txBox="1">
            <a:spLocks noChangeArrowheads="1"/>
          </p:cNvSpPr>
          <p:nvPr/>
        </p:nvSpPr>
        <p:spPr bwMode="auto">
          <a:xfrm>
            <a:off x="990600" y="2014538"/>
            <a:ext cx="69754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round numbers can be written as two words</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six hundred</a:t>
            </a:r>
          </a:p>
          <a:p>
            <a:pPr marL="169545" indent="4445">
              <a:spcBef>
                <a:spcPct val="50000"/>
              </a:spcBef>
              <a:buClr>
                <a:srgbClr val="FFFF66"/>
              </a:buClr>
            </a:pPr>
            <a:r>
              <a:rPr lang="en-GB" altLang="en-US" sz="2400" dirty="0">
                <a:solidFill>
                  <a:srgbClr val="D3A41B"/>
                </a:solidFill>
                <a:latin typeface="Arial"/>
                <a:cs typeface="Arial"/>
              </a:rPr>
              <a:t>sixty thousand</a:t>
            </a:r>
          </a:p>
          <a:p>
            <a:pPr marL="169545" indent="4445">
              <a:spcBef>
                <a:spcPct val="50000"/>
              </a:spcBef>
              <a:buClr>
                <a:srgbClr val="FFFF66"/>
              </a:buClr>
            </a:pPr>
            <a:endParaRPr lang="en-GB" altLang="en-US" sz="2400">
              <a:solidFill>
                <a:srgbClr val="FFFF66"/>
              </a:solidFill>
              <a:cs typeface="Arial" panose="020B0604020202020204"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04">
                                            <p:txEl>
                                              <p:pRg st="1" end="1"/>
                                            </p:txEl>
                                          </p:spTgt>
                                        </p:tgtEl>
                                        <p:attrNameLst>
                                          <p:attrName>style.visibility</p:attrName>
                                        </p:attrNameLst>
                                      </p:cBhvr>
                                      <p:to>
                                        <p:strVal val="visible"/>
                                      </p:to>
                                    </p:set>
                                    <p:anim calcmode="lin" valueType="num">
                                      <p:cBhvr additive="base">
                                        <p:cTn id="7" dur="500" fill="hold"/>
                                        <p:tgtEl>
                                          <p:spTgt spid="30720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0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204">
                                            <p:txEl>
                                              <p:pRg st="2" end="2"/>
                                            </p:txEl>
                                          </p:spTgt>
                                        </p:tgtEl>
                                        <p:attrNameLst>
                                          <p:attrName>style.visibility</p:attrName>
                                        </p:attrNameLst>
                                      </p:cBhvr>
                                      <p:to>
                                        <p:strVal val="visible"/>
                                      </p:to>
                                    </p:set>
                                    <p:anim calcmode="lin" valueType="num">
                                      <p:cBhvr additive="base">
                                        <p:cTn id="11" dur="500" fill="hold"/>
                                        <p:tgtEl>
                                          <p:spTgt spid="30720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20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C955F58-A3E9-600F-BF91-849FDD9368A8}"/>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38915" name="Text Box 3">
            <a:extLst>
              <a:ext uri="{FF2B5EF4-FFF2-40B4-BE49-F238E27FC236}">
                <a16:creationId xmlns:a16="http://schemas.microsoft.com/office/drawing/2014/main" id="{7B35A289-4C43-6CEC-0774-43B28A49D969}"/>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29732" name="Text Box 4">
            <a:extLst>
              <a:ext uri="{FF2B5EF4-FFF2-40B4-BE49-F238E27FC236}">
                <a16:creationId xmlns:a16="http://schemas.microsoft.com/office/drawing/2014/main" id="{DF5B2EBF-EB15-9971-9A3B-AC1BD54DACE1}"/>
              </a:ext>
            </a:extLst>
          </p:cNvPr>
          <p:cNvSpPr txBox="1">
            <a:spLocks noChangeArrowheads="1"/>
          </p:cNvSpPr>
          <p:nvPr/>
        </p:nvSpPr>
        <p:spPr bwMode="auto">
          <a:xfrm>
            <a:off x="990600" y="2014538"/>
            <a:ext cx="7656513"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round numbers over a million are often clearer</a:t>
            </a:r>
            <a:br>
              <a:rPr lang="en-GB" altLang="en-US" sz="2400" dirty="0"/>
            </a:br>
            <a:r>
              <a:rPr lang="en-GB" altLang="en-US" sz="2400" dirty="0">
                <a:solidFill>
                  <a:schemeClr val="accent1"/>
                </a:solidFill>
                <a:latin typeface="Arial"/>
                <a:cs typeface="Arial"/>
              </a:rPr>
              <a:t>written as a figure followed by a word</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the number of billiard players is 27 million</a:t>
            </a:r>
          </a:p>
          <a:p>
            <a:pPr marL="169545" indent="4445">
              <a:spcBef>
                <a:spcPct val="50000"/>
              </a:spcBef>
              <a:buClr>
                <a:srgbClr val="FFFF66"/>
              </a:buClr>
            </a:pPr>
            <a:r>
              <a:rPr lang="en-GB" altLang="en-US" sz="2400" dirty="0">
                <a:solidFill>
                  <a:srgbClr val="D3A41B"/>
                </a:solidFill>
                <a:latin typeface="Arial"/>
                <a:cs typeface="Arial"/>
              </a:rPr>
              <a:t>they spend £1.2 billion a year on playing the game</a:t>
            </a:r>
          </a:p>
          <a:p>
            <a:pPr marL="169545" indent="4445">
              <a:spcBef>
                <a:spcPct val="50000"/>
              </a:spcBef>
              <a:buClr>
                <a:srgbClr val="FFFF66"/>
              </a:buClr>
            </a:pPr>
            <a:endParaRPr lang="en-GB" altLang="en-US" sz="2400">
              <a:solidFill>
                <a:srgbClr val="FFFF66"/>
              </a:solidFill>
              <a:cs typeface="Arial" panose="020B0604020202020204"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9732">
                                            <p:txEl>
                                              <p:pRg st="1" end="1"/>
                                            </p:txEl>
                                          </p:spTgt>
                                        </p:tgtEl>
                                        <p:attrNameLst>
                                          <p:attrName>style.visibility</p:attrName>
                                        </p:attrNameLst>
                                      </p:cBhvr>
                                      <p:to>
                                        <p:strVal val="visible"/>
                                      </p:to>
                                    </p:set>
                                    <p:anim calcmode="lin" valueType="num">
                                      <p:cBhvr additive="base">
                                        <p:cTn id="7" dur="500" fill="hold"/>
                                        <p:tgtEl>
                                          <p:spTgt spid="32973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973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9732">
                                            <p:txEl>
                                              <p:pRg st="2" end="2"/>
                                            </p:txEl>
                                          </p:spTgt>
                                        </p:tgtEl>
                                        <p:attrNameLst>
                                          <p:attrName>style.visibility</p:attrName>
                                        </p:attrNameLst>
                                      </p:cBhvr>
                                      <p:to>
                                        <p:strVal val="visible"/>
                                      </p:to>
                                    </p:set>
                                    <p:anim calcmode="lin" valueType="num">
                                      <p:cBhvr additive="base">
                                        <p:cTn id="11" dur="500" fill="hold"/>
                                        <p:tgtEl>
                                          <p:spTgt spid="32973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973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4BCBDC0-221A-C472-528D-CBA60BD35401}"/>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40963" name="Text Box 3">
            <a:extLst>
              <a:ext uri="{FF2B5EF4-FFF2-40B4-BE49-F238E27FC236}">
                <a16:creationId xmlns:a16="http://schemas.microsoft.com/office/drawing/2014/main" id="{E3CF18E6-3C13-4A82-1282-0DDAB7202AE5}"/>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11300" name="Text Box 4">
            <a:extLst>
              <a:ext uri="{FF2B5EF4-FFF2-40B4-BE49-F238E27FC236}">
                <a16:creationId xmlns:a16="http://schemas.microsoft.com/office/drawing/2014/main" id="{209B67E6-01CF-9A3C-10A1-BA9945A60C37}"/>
              </a:ext>
            </a:extLst>
          </p:cNvPr>
          <p:cNvSpPr txBox="1">
            <a:spLocks noChangeArrowheads="1"/>
          </p:cNvSpPr>
          <p:nvPr/>
        </p:nvSpPr>
        <p:spPr bwMode="auto">
          <a:xfrm>
            <a:off x="990600" y="2014538"/>
            <a:ext cx="69754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if you do have to write a long number,</a:t>
            </a:r>
            <a:br>
              <a:rPr lang="en-GB" altLang="en-US" sz="2400" dirty="0"/>
            </a:br>
            <a:r>
              <a:rPr lang="en-GB" altLang="en-US" sz="2400" dirty="0">
                <a:solidFill>
                  <a:schemeClr val="accent1"/>
                </a:solidFill>
                <a:latin typeface="Arial"/>
                <a:cs typeface="Arial"/>
              </a:rPr>
              <a:t>put a hyphen between the tens and the units</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in snooker, the six colours score </a:t>
            </a:r>
            <a:br>
              <a:rPr lang="en-GB" altLang="en-US" sz="2400" dirty="0">
                <a:solidFill>
                  <a:srgbClr val="D3A41B"/>
                </a:solidFill>
              </a:rPr>
            </a:br>
            <a:r>
              <a:rPr lang="en-GB" altLang="en-US" sz="2400" dirty="0">
                <a:solidFill>
                  <a:srgbClr val="D3A41B"/>
                </a:solidFill>
                <a:latin typeface="Arial"/>
                <a:cs typeface="Arial"/>
              </a:rPr>
              <a:t>twenty</a:t>
            </a:r>
            <a:r>
              <a:rPr lang="en-GB" altLang="en-US" sz="1200" dirty="0">
                <a:solidFill>
                  <a:srgbClr val="D3A41B"/>
                </a:solidFill>
                <a:latin typeface="Arial"/>
                <a:cs typeface="Arial"/>
              </a:rPr>
              <a:t> </a:t>
            </a:r>
            <a:r>
              <a:rPr lang="en-GB" altLang="en-US" sz="2400" dirty="0">
                <a:solidFill>
                  <a:srgbClr val="D3A41B"/>
                </a:solidFill>
                <a:latin typeface="Arial"/>
                <a:cs typeface="Arial"/>
              </a:rPr>
              <a:t>–</a:t>
            </a:r>
            <a:r>
              <a:rPr lang="en-GB" altLang="en-US" sz="1200" dirty="0">
                <a:solidFill>
                  <a:srgbClr val="D3A41B"/>
                </a:solidFill>
                <a:latin typeface="Arial"/>
                <a:cs typeface="Arial"/>
              </a:rPr>
              <a:t> </a:t>
            </a:r>
            <a:r>
              <a:rPr lang="en-GB" altLang="en-US" sz="2400" dirty="0">
                <a:solidFill>
                  <a:srgbClr val="D3A41B"/>
                </a:solidFill>
                <a:latin typeface="Arial"/>
                <a:cs typeface="Arial"/>
              </a:rPr>
              <a:t>seven points</a:t>
            </a:r>
          </a:p>
          <a:p>
            <a:pPr marL="169545" indent="4445">
              <a:spcBef>
                <a:spcPct val="50000"/>
              </a:spcBef>
              <a:buClr>
                <a:srgbClr val="FFFF66"/>
              </a:buClr>
            </a:pPr>
            <a:r>
              <a:rPr lang="en-GB" altLang="en-US" sz="2400" dirty="0">
                <a:solidFill>
                  <a:srgbClr val="D3A41B"/>
                </a:solidFill>
                <a:latin typeface="Arial"/>
                <a:cs typeface="Arial"/>
              </a:rPr>
              <a:t>the maximum break at snooker is </a:t>
            </a:r>
            <a:br>
              <a:rPr lang="en-GB" altLang="en-US" sz="2400" dirty="0">
                <a:solidFill>
                  <a:srgbClr val="D3A41B"/>
                </a:solidFill>
              </a:rPr>
            </a:br>
            <a:r>
              <a:rPr lang="en-GB" altLang="en-US" sz="2400" dirty="0">
                <a:solidFill>
                  <a:srgbClr val="D3A41B"/>
                </a:solidFill>
                <a:latin typeface="Arial"/>
                <a:cs typeface="Arial"/>
              </a:rPr>
              <a:t>one hundred and forty</a:t>
            </a:r>
            <a:r>
              <a:rPr lang="en-GB" altLang="en-US" sz="800" dirty="0">
                <a:solidFill>
                  <a:srgbClr val="D3A41B"/>
                </a:solidFill>
                <a:latin typeface="Arial"/>
                <a:cs typeface="Arial"/>
              </a:rPr>
              <a:t> </a:t>
            </a:r>
            <a:r>
              <a:rPr lang="en-GB" altLang="en-US" sz="2400" dirty="0">
                <a:solidFill>
                  <a:srgbClr val="D3A41B"/>
                </a:solidFill>
                <a:latin typeface="Arial"/>
                <a:cs typeface="Arial"/>
              </a:rPr>
              <a:t>–</a:t>
            </a:r>
            <a:r>
              <a:rPr lang="en-GB" altLang="en-US" sz="800" dirty="0">
                <a:solidFill>
                  <a:srgbClr val="D3A41B"/>
                </a:solidFill>
                <a:latin typeface="Arial"/>
                <a:cs typeface="Arial"/>
              </a:rPr>
              <a:t> </a:t>
            </a:r>
            <a:r>
              <a:rPr lang="en-GB" altLang="en-US" sz="2400" dirty="0">
                <a:solidFill>
                  <a:srgbClr val="D3A41B"/>
                </a:solidFill>
                <a:latin typeface="Arial"/>
                <a:cs typeface="Arial"/>
              </a:rPr>
              <a:t>seven</a:t>
            </a:r>
          </a:p>
          <a:p>
            <a:pPr marL="169545" indent="4445">
              <a:spcBef>
                <a:spcPct val="50000"/>
              </a:spcBef>
              <a:buClr>
                <a:srgbClr val="FFFF66"/>
              </a:buClr>
            </a:pPr>
            <a:endParaRPr lang="en-GB" altLang="en-US" sz="2400">
              <a:solidFill>
                <a:srgbClr val="FFFF66"/>
              </a:solidFill>
              <a:cs typeface="Arial" panose="020B0604020202020204"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1300">
                                            <p:txEl>
                                              <p:pRg st="1" end="1"/>
                                            </p:txEl>
                                          </p:spTgt>
                                        </p:tgtEl>
                                        <p:attrNameLst>
                                          <p:attrName>style.visibility</p:attrName>
                                        </p:attrNameLst>
                                      </p:cBhvr>
                                      <p:to>
                                        <p:strVal val="visible"/>
                                      </p:to>
                                    </p:set>
                                    <p:anim calcmode="lin" valueType="num">
                                      <p:cBhvr additive="base">
                                        <p:cTn id="7" dur="500" fill="hold"/>
                                        <p:tgtEl>
                                          <p:spTgt spid="3113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1300">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1300">
                                            <p:txEl>
                                              <p:pRg st="2" end="2"/>
                                            </p:txEl>
                                          </p:spTgt>
                                        </p:tgtEl>
                                        <p:attrNameLst>
                                          <p:attrName>style.visibility</p:attrName>
                                        </p:attrNameLst>
                                      </p:cBhvr>
                                      <p:to>
                                        <p:strVal val="visible"/>
                                      </p:to>
                                    </p:set>
                                    <p:anim calcmode="lin" valueType="num">
                                      <p:cBhvr additive="base">
                                        <p:cTn id="11" dur="500" fill="hold"/>
                                        <p:tgtEl>
                                          <p:spTgt spid="311300">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130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EADF9CF-B8E8-90E8-FACF-42240C2ACEB9}"/>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43011" name="Text Box 3">
            <a:extLst>
              <a:ext uri="{FF2B5EF4-FFF2-40B4-BE49-F238E27FC236}">
                <a16:creationId xmlns:a16="http://schemas.microsoft.com/office/drawing/2014/main" id="{8FEDC52B-A3B6-27D8-87E3-3212BBB4E2FA}"/>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13348" name="Text Box 4">
            <a:extLst>
              <a:ext uri="{FF2B5EF4-FFF2-40B4-BE49-F238E27FC236}">
                <a16:creationId xmlns:a16="http://schemas.microsoft.com/office/drawing/2014/main" id="{5F409C33-4136-F78F-E62B-44840AC1C3FA}"/>
              </a:ext>
            </a:extLst>
          </p:cNvPr>
          <p:cNvSpPr txBox="1">
            <a:spLocks noChangeArrowheads="1"/>
          </p:cNvSpPr>
          <p:nvPr/>
        </p:nvSpPr>
        <p:spPr bwMode="auto">
          <a:xfrm>
            <a:off x="990600" y="2014538"/>
            <a:ext cx="76723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put commas in numbers with four or more figures</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write 54,321</a:t>
            </a:r>
          </a:p>
          <a:p>
            <a:pPr marL="169545" indent="4445">
              <a:spcBef>
                <a:spcPct val="50000"/>
              </a:spcBef>
              <a:buClr>
                <a:srgbClr val="FFFF66"/>
              </a:buClr>
            </a:pPr>
            <a:r>
              <a:rPr lang="en-GB" altLang="en-US" sz="2400" dirty="0">
                <a:solidFill>
                  <a:srgbClr val="D3A41B"/>
                </a:solidFill>
                <a:latin typeface="Arial"/>
                <a:cs typeface="Arial"/>
              </a:rPr>
              <a:t>not 54321</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3348">
                                            <p:txEl>
                                              <p:pRg st="1" end="1"/>
                                            </p:txEl>
                                          </p:spTgt>
                                        </p:tgtEl>
                                        <p:attrNameLst>
                                          <p:attrName>style.visibility</p:attrName>
                                        </p:attrNameLst>
                                      </p:cBhvr>
                                      <p:to>
                                        <p:strVal val="visible"/>
                                      </p:to>
                                    </p:set>
                                    <p:anim calcmode="lin" valueType="num">
                                      <p:cBhvr additive="base">
                                        <p:cTn id="7" dur="500" fill="hold"/>
                                        <p:tgtEl>
                                          <p:spTgt spid="3133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3348">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3348">
                                            <p:txEl>
                                              <p:pRg st="2" end="2"/>
                                            </p:txEl>
                                          </p:spTgt>
                                        </p:tgtEl>
                                        <p:attrNameLst>
                                          <p:attrName>style.visibility</p:attrName>
                                        </p:attrNameLst>
                                      </p:cBhvr>
                                      <p:to>
                                        <p:strVal val="visible"/>
                                      </p:to>
                                    </p:set>
                                    <p:anim calcmode="lin" valueType="num">
                                      <p:cBhvr additive="base">
                                        <p:cTn id="11" dur="500" fill="hold"/>
                                        <p:tgtEl>
                                          <p:spTgt spid="313348">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334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F98F5AF-588A-FBB9-6C7F-20F06F45EC1B}"/>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45059" name="Text Box 3">
            <a:extLst>
              <a:ext uri="{FF2B5EF4-FFF2-40B4-BE49-F238E27FC236}">
                <a16:creationId xmlns:a16="http://schemas.microsoft.com/office/drawing/2014/main" id="{C70AC1E2-82DC-3DE8-E508-3D3DF7D4FC7A}"/>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15396" name="Text Box 4">
            <a:extLst>
              <a:ext uri="{FF2B5EF4-FFF2-40B4-BE49-F238E27FC236}">
                <a16:creationId xmlns:a16="http://schemas.microsoft.com/office/drawing/2014/main" id="{8515E3BB-4CBE-B0B7-372A-B371F97A7E29}"/>
              </a:ext>
            </a:extLst>
          </p:cNvPr>
          <p:cNvSpPr txBox="1">
            <a:spLocks noChangeArrowheads="1"/>
          </p:cNvSpPr>
          <p:nvPr/>
        </p:nvSpPr>
        <p:spPr bwMode="auto">
          <a:xfrm>
            <a:off x="990600" y="2014538"/>
            <a:ext cx="69754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start decimals with a zero </a:t>
            </a:r>
            <a:br>
              <a:rPr lang="en-GB" altLang="en-US" sz="2400" dirty="0"/>
            </a:br>
            <a:r>
              <a:rPr lang="en-GB" altLang="en-US" sz="2400" dirty="0">
                <a:solidFill>
                  <a:schemeClr val="accent1"/>
                </a:solidFill>
                <a:latin typeface="Arial"/>
                <a:cs typeface="Arial"/>
              </a:rPr>
              <a:t>if they are less than one</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write 0.75</a:t>
            </a:r>
          </a:p>
          <a:p>
            <a:pPr marL="169545" indent="4445">
              <a:spcBef>
                <a:spcPct val="50000"/>
              </a:spcBef>
              <a:buClr>
                <a:srgbClr val="FFFF66"/>
              </a:buClr>
            </a:pPr>
            <a:r>
              <a:rPr lang="en-GB" altLang="en-US" sz="2400" dirty="0">
                <a:solidFill>
                  <a:srgbClr val="D3A41B"/>
                </a:solidFill>
                <a:latin typeface="Arial"/>
                <a:cs typeface="Arial"/>
              </a:rPr>
              <a:t>not .75</a:t>
            </a:r>
          </a:p>
          <a:p>
            <a:pPr marL="169545" indent="4445" eaLnBrk="1" hangingPunct="1"/>
            <a:endParaRPr lang="en-GB" altLang="en-US" sz="2400">
              <a:solidFill>
                <a:srgbClr val="FFFF66"/>
              </a:solidFill>
              <a:cs typeface="Arial" panose="020B0604020202020204"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5396">
                                            <p:txEl>
                                              <p:pRg st="1" end="1"/>
                                            </p:txEl>
                                          </p:spTgt>
                                        </p:tgtEl>
                                        <p:attrNameLst>
                                          <p:attrName>style.visibility</p:attrName>
                                        </p:attrNameLst>
                                      </p:cBhvr>
                                      <p:to>
                                        <p:strVal val="visible"/>
                                      </p:to>
                                    </p:set>
                                    <p:anim calcmode="lin" valueType="num">
                                      <p:cBhvr additive="base">
                                        <p:cTn id="7" dur="500" fill="hold"/>
                                        <p:tgtEl>
                                          <p:spTgt spid="31539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539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5396">
                                            <p:txEl>
                                              <p:pRg st="2" end="2"/>
                                            </p:txEl>
                                          </p:spTgt>
                                        </p:tgtEl>
                                        <p:attrNameLst>
                                          <p:attrName>style.visibility</p:attrName>
                                        </p:attrNameLst>
                                      </p:cBhvr>
                                      <p:to>
                                        <p:strVal val="visible"/>
                                      </p:to>
                                    </p:set>
                                    <p:anim calcmode="lin" valueType="num">
                                      <p:cBhvr additive="base">
                                        <p:cTn id="11" dur="500" fill="hold"/>
                                        <p:tgtEl>
                                          <p:spTgt spid="31539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539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108CF5B-13E3-D116-5368-01456D44FE12}"/>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47107" name="Text Box 3">
            <a:extLst>
              <a:ext uri="{FF2B5EF4-FFF2-40B4-BE49-F238E27FC236}">
                <a16:creationId xmlns:a16="http://schemas.microsoft.com/office/drawing/2014/main" id="{8255E63B-F518-52B4-2BC3-B7DFB095D153}"/>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17444" name="Text Box 4">
            <a:extLst>
              <a:ext uri="{FF2B5EF4-FFF2-40B4-BE49-F238E27FC236}">
                <a16:creationId xmlns:a16="http://schemas.microsoft.com/office/drawing/2014/main" id="{3DF65008-9166-97E3-80FB-281D394E1906}"/>
              </a:ext>
            </a:extLst>
          </p:cNvPr>
          <p:cNvSpPr txBox="1">
            <a:spLocks noChangeArrowheads="1"/>
          </p:cNvSpPr>
          <p:nvPr/>
        </p:nvSpPr>
        <p:spPr bwMode="auto">
          <a:xfrm>
            <a:off x="990600" y="2014538"/>
            <a:ext cx="73945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Try to avoid starting sentences with a figure: </a:t>
            </a:r>
            <a:br>
              <a:rPr lang="en-GB" altLang="en-US" sz="2400" dirty="0"/>
            </a:br>
            <a:r>
              <a:rPr lang="en-GB" altLang="en-US" sz="2400" dirty="0">
                <a:solidFill>
                  <a:schemeClr val="accent1"/>
                </a:solidFill>
                <a:latin typeface="Arial"/>
                <a:cs typeface="Arial"/>
              </a:rPr>
              <a:t>change the wording if you have to.</a:t>
            </a:r>
            <a:r>
              <a:rPr lang="en-GB" altLang="en-US" b="0" dirty="0">
                <a:latin typeface="Arial"/>
                <a:cs typeface="Arial"/>
              </a:rPr>
              <a:t> </a:t>
            </a:r>
            <a:endParaRPr lang="en-GB" altLang="en-US" sz="2400">
              <a:solidFill>
                <a:schemeClr val="accent1"/>
              </a:solidFill>
              <a:cs typeface="Arial" panose="020B0604020202020204" pitchFamily="34" charset="0"/>
            </a:endParaRPr>
          </a:p>
          <a:p>
            <a:pPr marL="169545" indent="4445">
              <a:spcBef>
                <a:spcPct val="50000"/>
              </a:spcBef>
              <a:buClr>
                <a:srgbClr val="FFFF66"/>
              </a:buClr>
            </a:pPr>
            <a:r>
              <a:rPr lang="en-GB" altLang="en-US" sz="2400" dirty="0">
                <a:solidFill>
                  <a:srgbClr val="D3A41B"/>
                </a:solidFill>
                <a:latin typeface="Arial"/>
                <a:cs typeface="Arial"/>
              </a:rPr>
              <a:t>so avoid things like:</a:t>
            </a:r>
            <a:br>
              <a:rPr lang="en-GB" altLang="en-US" sz="2400" dirty="0"/>
            </a:br>
            <a:r>
              <a:rPr lang="en-GB" altLang="en-US" sz="2400" dirty="0">
                <a:solidFill>
                  <a:srgbClr val="D3A41B"/>
                </a:solidFill>
                <a:latin typeface="Arial"/>
                <a:cs typeface="Arial"/>
              </a:rPr>
              <a:t>“147 is the maximum break at snooker.”</a:t>
            </a:r>
          </a:p>
          <a:p>
            <a:pPr marL="169545" indent="4445">
              <a:spcBef>
                <a:spcPct val="50000"/>
              </a:spcBef>
              <a:buClr>
                <a:srgbClr val="FFFF66"/>
              </a:buClr>
            </a:pPr>
            <a:r>
              <a:rPr lang="en-GB" altLang="en-US" sz="2400" dirty="0">
                <a:solidFill>
                  <a:srgbClr val="D3A41B"/>
                </a:solidFill>
                <a:latin typeface="Arial"/>
                <a:cs typeface="Arial"/>
              </a:rPr>
              <a:t>write:</a:t>
            </a:r>
            <a:br>
              <a:rPr lang="en-GB" altLang="en-US" sz="2400" dirty="0">
                <a:solidFill>
                  <a:srgbClr val="D3A41B"/>
                </a:solidFill>
              </a:rPr>
            </a:br>
            <a:r>
              <a:rPr lang="en-GB" altLang="en-US" sz="2400" dirty="0">
                <a:solidFill>
                  <a:srgbClr val="D3A41B"/>
                </a:solidFill>
                <a:latin typeface="Arial"/>
                <a:cs typeface="Arial"/>
              </a:rPr>
              <a:t> “The maximum break at snooker is 147.”</a:t>
            </a:r>
          </a:p>
          <a:p>
            <a:pPr marL="169545" indent="4445">
              <a:spcBef>
                <a:spcPct val="50000"/>
              </a:spcBef>
              <a:buClr>
                <a:srgbClr val="FFFF66"/>
              </a:buClr>
            </a:pPr>
            <a:r>
              <a:rPr lang="en-GB" altLang="en-US" sz="2400" dirty="0">
                <a:solidFill>
                  <a:srgbClr val="D3A41B"/>
                </a:solidFill>
                <a:latin typeface="Arial"/>
                <a:cs typeface="Arial"/>
              </a:rPr>
              <a:t>but you can start a bullet point with a figure</a:t>
            </a:r>
          </a:p>
          <a:p>
            <a:pPr marL="169545" indent="4445">
              <a:spcBef>
                <a:spcPct val="50000"/>
              </a:spcBef>
              <a:buClr>
                <a:srgbClr val="FFFF66"/>
              </a:buClr>
            </a:pPr>
            <a:r>
              <a:rPr lang="en-GB" altLang="en-US" sz="2400" dirty="0">
                <a:solidFill>
                  <a:srgbClr val="D3A41B"/>
                </a:solidFill>
                <a:latin typeface="Arial"/>
                <a:cs typeface="Arial"/>
              </a:rPr>
              <a:t>   •  3 out of 4 billiard players also play snooker.</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7444">
                                            <p:txEl>
                                              <p:pRg st="1" end="1"/>
                                            </p:txEl>
                                          </p:spTgt>
                                        </p:tgtEl>
                                        <p:attrNameLst>
                                          <p:attrName>style.visibility</p:attrName>
                                        </p:attrNameLst>
                                      </p:cBhvr>
                                      <p:to>
                                        <p:strVal val="visible"/>
                                      </p:to>
                                    </p:set>
                                    <p:anim calcmode="lin" valueType="num">
                                      <p:cBhvr additive="base">
                                        <p:cTn id="7" dur="500" fill="hold"/>
                                        <p:tgtEl>
                                          <p:spTgt spid="3174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4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7444">
                                            <p:txEl>
                                              <p:pRg st="2" end="2"/>
                                            </p:txEl>
                                          </p:spTgt>
                                        </p:tgtEl>
                                        <p:attrNameLst>
                                          <p:attrName>style.visibility</p:attrName>
                                        </p:attrNameLst>
                                      </p:cBhvr>
                                      <p:to>
                                        <p:strVal val="visible"/>
                                      </p:to>
                                    </p:set>
                                    <p:anim calcmode="lin" valueType="num">
                                      <p:cBhvr additive="base">
                                        <p:cTn id="11" dur="500" fill="hold"/>
                                        <p:tgtEl>
                                          <p:spTgt spid="31744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74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17444">
                                            <p:txEl>
                                              <p:pRg st="3" end="3"/>
                                            </p:txEl>
                                          </p:spTgt>
                                        </p:tgtEl>
                                        <p:attrNameLst>
                                          <p:attrName>style.visibility</p:attrName>
                                        </p:attrNameLst>
                                      </p:cBhvr>
                                      <p:to>
                                        <p:strVal val="visible"/>
                                      </p:to>
                                    </p:set>
                                    <p:anim calcmode="lin" valueType="num">
                                      <p:cBhvr additive="base">
                                        <p:cTn id="17" dur="500" fill="hold"/>
                                        <p:tgtEl>
                                          <p:spTgt spid="31744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744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17444">
                                            <p:txEl>
                                              <p:pRg st="4" end="4"/>
                                            </p:txEl>
                                          </p:spTgt>
                                        </p:tgtEl>
                                        <p:attrNameLst>
                                          <p:attrName>style.visibility</p:attrName>
                                        </p:attrNameLst>
                                      </p:cBhvr>
                                      <p:to>
                                        <p:strVal val="visible"/>
                                      </p:to>
                                    </p:set>
                                    <p:anim calcmode="lin" valueType="num">
                                      <p:cBhvr additive="base">
                                        <p:cTn id="21" dur="500" fill="hold"/>
                                        <p:tgtEl>
                                          <p:spTgt spid="31744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1744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0EB1E15-AABD-6E67-47F0-F4129A7576C4}"/>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49155" name="Text Box 3">
            <a:extLst>
              <a:ext uri="{FF2B5EF4-FFF2-40B4-BE49-F238E27FC236}">
                <a16:creationId xmlns:a16="http://schemas.microsoft.com/office/drawing/2014/main" id="{BC4E4C4F-B143-8F15-1D55-C3D7B3F43B68}"/>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19492" name="Text Box 4">
            <a:extLst>
              <a:ext uri="{FF2B5EF4-FFF2-40B4-BE49-F238E27FC236}">
                <a16:creationId xmlns:a16="http://schemas.microsoft.com/office/drawing/2014/main" id="{E5EC1087-D34E-4CCE-F3B6-0877112E0F07}"/>
              </a:ext>
            </a:extLst>
          </p:cNvPr>
          <p:cNvSpPr txBox="1">
            <a:spLocks noChangeArrowheads="1"/>
          </p:cNvSpPr>
          <p:nvPr/>
        </p:nvSpPr>
        <p:spPr bwMode="auto">
          <a:xfrm>
            <a:off x="990600" y="2014538"/>
            <a:ext cx="74104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chemeClr val="accent1"/>
                </a:solidFill>
                <a:latin typeface="Arial"/>
                <a:cs typeface="Arial"/>
              </a:rPr>
              <a:t>don’t mix words and figures for numbers </a:t>
            </a:r>
            <a:br>
              <a:rPr lang="en-GB" altLang="en-US" sz="2400" dirty="0"/>
            </a:br>
            <a:r>
              <a:rPr lang="en-GB" altLang="en-US" sz="2400" dirty="0">
                <a:solidFill>
                  <a:schemeClr val="accent1"/>
                </a:solidFill>
                <a:latin typeface="Arial"/>
                <a:cs typeface="Arial"/>
              </a:rPr>
              <a:t>in the same expression</a:t>
            </a:r>
            <a:endParaRPr lang="en-US" dirty="0">
              <a:solidFill>
                <a:schemeClr val="accent1"/>
              </a:solidFill>
              <a:latin typeface="Arial"/>
              <a:cs typeface="Arial"/>
            </a:endParaRPr>
          </a:p>
          <a:p>
            <a:pPr marL="169545" indent="4445">
              <a:spcBef>
                <a:spcPct val="50000"/>
              </a:spcBef>
              <a:buClr>
                <a:srgbClr val="FFFF66"/>
              </a:buClr>
            </a:pPr>
            <a:r>
              <a:rPr lang="en-GB" altLang="en-US" sz="2400" dirty="0">
                <a:solidFill>
                  <a:srgbClr val="D3A41B"/>
                </a:solidFill>
                <a:latin typeface="Arial"/>
                <a:cs typeface="Arial"/>
              </a:rPr>
              <a:t>write:</a:t>
            </a:r>
            <a:br>
              <a:rPr lang="en-GB" altLang="en-US" sz="2400" dirty="0"/>
            </a:br>
            <a:r>
              <a:rPr lang="en-GB" altLang="en-US" sz="2400" dirty="0">
                <a:solidFill>
                  <a:srgbClr val="D3A41B"/>
                </a:solidFill>
                <a:latin typeface="Arial"/>
                <a:cs typeface="Arial"/>
              </a:rPr>
              <a:t>of billiard players with degrees, </a:t>
            </a:r>
            <a:br>
              <a:rPr lang="en-GB" altLang="en-US" sz="2400" dirty="0"/>
            </a:br>
            <a:r>
              <a:rPr lang="en-GB" altLang="en-US" sz="2400" dirty="0">
                <a:solidFill>
                  <a:srgbClr val="D3A41B"/>
                </a:solidFill>
                <a:latin typeface="Arial"/>
                <a:cs typeface="Arial"/>
              </a:rPr>
              <a:t>1 in 12 specialised in quantum mechanics</a:t>
            </a:r>
            <a:br>
              <a:rPr lang="en-GB" altLang="en-US" sz="2400" dirty="0"/>
            </a:br>
            <a:r>
              <a:rPr lang="en-GB" altLang="en-US" sz="2400" dirty="0">
                <a:solidFill>
                  <a:schemeClr val="accent1"/>
                </a:solidFill>
                <a:latin typeface="Arial"/>
                <a:cs typeface="Arial"/>
              </a:rPr>
              <a:t>or</a:t>
            </a:r>
            <a:br>
              <a:rPr lang="en-GB" altLang="en-US" sz="2400" dirty="0"/>
            </a:br>
            <a:r>
              <a:rPr lang="en-GB" altLang="en-US" sz="2400" dirty="0">
                <a:solidFill>
                  <a:srgbClr val="D3A41B"/>
                </a:solidFill>
                <a:latin typeface="Arial"/>
                <a:cs typeface="Arial"/>
              </a:rPr>
              <a:t>of billiard players with degrees, </a:t>
            </a:r>
            <a:br>
              <a:rPr lang="en-GB" altLang="en-US" sz="2400" dirty="0">
                <a:solidFill>
                  <a:srgbClr val="D3A41B"/>
                </a:solidFill>
              </a:rPr>
            </a:br>
            <a:r>
              <a:rPr lang="en-GB" altLang="en-US" sz="2400" dirty="0">
                <a:solidFill>
                  <a:srgbClr val="D3A41B"/>
                </a:solidFill>
                <a:latin typeface="Arial"/>
                <a:cs typeface="Arial"/>
              </a:rPr>
              <a:t>one in twelve specialised in quantum mechanics</a:t>
            </a:r>
          </a:p>
          <a:p>
            <a:pPr marL="169545" indent="4445">
              <a:spcBef>
                <a:spcPct val="50000"/>
              </a:spcBef>
              <a:buClr>
                <a:srgbClr val="FFFF66"/>
              </a:buClr>
            </a:pPr>
            <a:r>
              <a:rPr lang="en-GB" altLang="en-US" sz="2400" dirty="0">
                <a:solidFill>
                  <a:schemeClr val="accent1"/>
                </a:solidFill>
                <a:latin typeface="Arial"/>
                <a:cs typeface="Arial"/>
              </a:rPr>
              <a:t>but not:</a:t>
            </a:r>
            <a:br>
              <a:rPr lang="en-GB" altLang="en-US" sz="2400" dirty="0"/>
            </a:br>
            <a:r>
              <a:rPr lang="en-GB" altLang="en-US" sz="2400" dirty="0">
                <a:solidFill>
                  <a:srgbClr val="D3A41B"/>
                </a:solidFill>
                <a:latin typeface="Arial"/>
                <a:cs typeface="Arial"/>
              </a:rPr>
              <a:t>of billiard players with degrees, </a:t>
            </a:r>
            <a:br>
              <a:rPr lang="en-GB" altLang="en-US" sz="2400" dirty="0">
                <a:solidFill>
                  <a:srgbClr val="D3A41B"/>
                </a:solidFill>
              </a:rPr>
            </a:br>
            <a:r>
              <a:rPr lang="en-GB" altLang="en-US" sz="2400" dirty="0">
                <a:solidFill>
                  <a:srgbClr val="D3A41B"/>
                </a:solidFill>
                <a:latin typeface="Arial"/>
                <a:cs typeface="Arial"/>
              </a:rPr>
              <a:t>one in 12 specialised in quantum mechanics</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492">
                                            <p:txEl>
                                              <p:pRg st="1" end="1"/>
                                            </p:txEl>
                                          </p:spTgt>
                                        </p:tgtEl>
                                        <p:attrNameLst>
                                          <p:attrName>style.visibility</p:attrName>
                                        </p:attrNameLst>
                                      </p:cBhvr>
                                      <p:to>
                                        <p:strVal val="visible"/>
                                      </p:to>
                                    </p:set>
                                    <p:animEffect transition="in" filter="wipe(left)">
                                      <p:cBhvr>
                                        <p:cTn id="7" dur="500"/>
                                        <p:tgtEl>
                                          <p:spTgt spid="31949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9492">
                                            <p:txEl>
                                              <p:pRg st="2" end="2"/>
                                            </p:txEl>
                                          </p:spTgt>
                                        </p:tgtEl>
                                        <p:attrNameLst>
                                          <p:attrName>style.visibility</p:attrName>
                                        </p:attrNameLst>
                                      </p:cBhvr>
                                      <p:to>
                                        <p:strVal val="visible"/>
                                      </p:to>
                                    </p:set>
                                    <p:animEffect transition="in" filter="wipe(left)">
                                      <p:cBhvr>
                                        <p:cTn id="12" dur="500"/>
                                        <p:tgtEl>
                                          <p:spTgt spid="3194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122DDB5-1F71-222C-AC7E-45618AD114A8}"/>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3" name="Rectangle 2">
            <a:extLst>
              <a:ext uri="{FF2B5EF4-FFF2-40B4-BE49-F238E27FC236}">
                <a16:creationId xmlns:a16="http://schemas.microsoft.com/office/drawing/2014/main" id="{0C4594E6-C220-20FD-D1FC-0D40776C0439}"/>
              </a:ext>
            </a:extLst>
          </p:cNvPr>
          <p:cNvSpPr>
            <a:spLocks noChangeArrowheads="1"/>
          </p:cNvSpPr>
          <p:nvPr/>
        </p:nvSpPr>
        <p:spPr bwMode="auto">
          <a:xfrm>
            <a:off x="1209675" y="1447800"/>
            <a:ext cx="73961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FF66"/>
              </a:buClr>
              <a:buFontTx/>
              <a:buNone/>
            </a:pPr>
            <a:r>
              <a:rPr lang="en-GB" altLang="en-US" sz="2400">
                <a:solidFill>
                  <a:schemeClr val="accent1"/>
                </a:solidFill>
              </a:rPr>
              <a:t>The next slide contains a passage with </a:t>
            </a:r>
            <a:br>
              <a:rPr lang="en-GB" altLang="en-US" sz="2400">
                <a:solidFill>
                  <a:schemeClr val="accent1"/>
                </a:solidFill>
              </a:rPr>
            </a:br>
            <a:r>
              <a:rPr lang="en-GB" altLang="en-US" sz="2400">
                <a:solidFill>
                  <a:schemeClr val="accent1"/>
                </a:solidFill>
              </a:rPr>
              <a:t>lots of numbers written as words.</a:t>
            </a:r>
            <a:br>
              <a:rPr lang="en-GB" altLang="en-US" sz="800">
                <a:solidFill>
                  <a:schemeClr val="accent1"/>
                </a:solidFill>
              </a:rPr>
            </a:br>
            <a:br>
              <a:rPr lang="en-GB" altLang="en-US" sz="800">
                <a:solidFill>
                  <a:schemeClr val="accent1"/>
                </a:solidFill>
              </a:rPr>
            </a:br>
            <a:r>
              <a:rPr lang="en-GB" altLang="en-US" sz="2400">
                <a:solidFill>
                  <a:schemeClr val="accent1"/>
                </a:solidFill>
              </a:rPr>
              <a:t>It’s fairly awkward to read.</a:t>
            </a:r>
          </a:p>
          <a:p>
            <a:pPr>
              <a:spcBef>
                <a:spcPct val="50000"/>
              </a:spcBef>
              <a:buClr>
                <a:srgbClr val="FFFF66"/>
              </a:buClr>
              <a:buFontTx/>
              <a:buNone/>
            </a:pPr>
            <a:endParaRPr lang="en-GB" altLang="en-US" sz="2400">
              <a:solidFill>
                <a:schemeClr val="accent1"/>
              </a:solidFill>
            </a:endParaRPr>
          </a:p>
          <a:p>
            <a:pPr>
              <a:spcBef>
                <a:spcPct val="50000"/>
              </a:spcBef>
              <a:buClr>
                <a:srgbClr val="FFFF66"/>
              </a:buClr>
              <a:buFontTx/>
              <a:buNone/>
            </a:pPr>
            <a:r>
              <a:rPr lang="en-GB" altLang="en-US" sz="2400">
                <a:solidFill>
                  <a:schemeClr val="accent1"/>
                </a:solidFill>
              </a:rPr>
              <a:t>The passage on the slide following it </a:t>
            </a:r>
            <a:br>
              <a:rPr lang="en-GB" altLang="en-US" sz="2400">
                <a:solidFill>
                  <a:schemeClr val="accent1"/>
                </a:solidFill>
              </a:rPr>
            </a:br>
            <a:r>
              <a:rPr lang="en-GB" altLang="en-US" sz="2400">
                <a:solidFill>
                  <a:schemeClr val="accent1"/>
                </a:solidFill>
              </a:rPr>
              <a:t>contains exactly the same information </a:t>
            </a:r>
            <a:br>
              <a:rPr lang="en-GB" altLang="en-US" sz="2400">
                <a:solidFill>
                  <a:schemeClr val="accent1"/>
                </a:solidFill>
              </a:rPr>
            </a:br>
            <a:r>
              <a:rPr lang="en-GB" altLang="en-US" sz="2400">
                <a:solidFill>
                  <a:schemeClr val="accent1"/>
                </a:solidFill>
              </a:rPr>
              <a:t>but the numbers have been written as figures.</a:t>
            </a:r>
            <a:br>
              <a:rPr lang="en-GB" altLang="en-US" sz="2400">
                <a:solidFill>
                  <a:schemeClr val="accent1"/>
                </a:solidFill>
              </a:rPr>
            </a:br>
            <a:br>
              <a:rPr lang="en-GB" altLang="en-US" sz="1000">
                <a:solidFill>
                  <a:schemeClr val="accent1"/>
                </a:solidFill>
              </a:rPr>
            </a:br>
            <a:r>
              <a:rPr lang="en-GB" altLang="en-US" sz="2400">
                <a:solidFill>
                  <a:schemeClr val="accent1"/>
                </a:solidFill>
              </a:rPr>
              <a:t>It’s a bit easier to read.</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F74F0A2E-BE48-66AC-95DB-047CDF4F5766}"/>
              </a:ext>
            </a:extLst>
          </p:cNvPr>
          <p:cNvSpPr txBox="1">
            <a:spLocks noChangeArrowheads="1"/>
          </p:cNvSpPr>
          <p:nvPr/>
        </p:nvSpPr>
        <p:spPr bwMode="auto">
          <a:xfrm>
            <a:off x="366713" y="738188"/>
            <a:ext cx="85280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None/>
            </a:pPr>
            <a:r>
              <a:rPr lang="en-GB" altLang="en-US" sz="2200" dirty="0">
                <a:solidFill>
                  <a:srgbClr val="D3A41B"/>
                </a:solidFill>
                <a:latin typeface="Arial"/>
                <a:cs typeface="Arial"/>
              </a:rPr>
              <a:t>“Billiards was played regularly by over five million people in the nineteen thirties, but it is now played by fewer than thirty thousand. It is a game for two people played with three small balls on a large table. The table is twelve feet long and six feet wide. The aim is to score points, and the first player to score an agreed number of points wins the game. The winning totals are agreed at the start of the game, and are usually one hundred points, two hundred points, or five hundred points. The two players take it in turns to score and can carry on scoring until they miss. In the past huge scores (or breaks) were sometimes made using repetitive strokes. </a:t>
            </a:r>
            <a:endParaRPr lang="en-GB" altLang="en-US" sz="2200" dirty="0">
              <a:solidFill>
                <a:srgbClr val="D3A41B"/>
              </a:solidFill>
              <a:cs typeface="Arial"/>
            </a:endParaRPr>
          </a:p>
        </p:txBody>
      </p:sp>
      <p:sp>
        <p:nvSpPr>
          <p:cNvPr id="53251" name="Text Box 6">
            <a:extLst>
              <a:ext uri="{FF2B5EF4-FFF2-40B4-BE49-F238E27FC236}">
                <a16:creationId xmlns:a16="http://schemas.microsoft.com/office/drawing/2014/main" id="{87AACF1D-ED65-E4EB-1B34-EF822F90C810}"/>
              </a:ext>
            </a:extLst>
          </p:cNvPr>
          <p:cNvSpPr txBox="1">
            <a:spLocks noChangeArrowheads="1"/>
          </p:cNvSpPr>
          <p:nvPr/>
        </p:nvSpPr>
        <p:spPr bwMode="auto">
          <a:xfrm>
            <a:off x="382588" y="4425950"/>
            <a:ext cx="85280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GB" altLang="en-US" sz="2200" dirty="0">
                <a:solidFill>
                  <a:srgbClr val="D3A41B"/>
                </a:solidFill>
                <a:latin typeface="Arial"/>
                <a:cs typeface="Arial"/>
              </a:rPr>
              <a:t>							The largest</a:t>
            </a:r>
          </a:p>
          <a:p>
            <a:pPr eaLnBrk="1" hangingPunct="1">
              <a:lnSpc>
                <a:spcPct val="110000"/>
              </a:lnSpc>
              <a:spcBef>
                <a:spcPct val="0"/>
              </a:spcBef>
              <a:buFontTx/>
              <a:buNone/>
            </a:pPr>
            <a:r>
              <a:rPr lang="en-GB" altLang="en-US" sz="2200" dirty="0">
                <a:solidFill>
                  <a:srgbClr val="D3A41B"/>
                </a:solidFill>
                <a:latin typeface="Arial"/>
                <a:cs typeface="Arial"/>
              </a:rPr>
              <a:t>was a break of four hundred and ninety-nine thousand one hundred and thirty-five which was scored at a rate of ten thousand per session for five weeks. Under current rules the largest break is four thousand one hundred and thirty-seven.”</a:t>
            </a:r>
          </a:p>
        </p:txBody>
      </p:sp>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F873F0C1-80E0-273E-4908-FBE38303DF21}"/>
              </a:ext>
            </a:extLst>
          </p:cNvPr>
          <p:cNvSpPr>
            <a:spLocks noChangeArrowheads="1"/>
          </p:cNvSpPr>
          <p:nvPr/>
        </p:nvSpPr>
        <p:spPr bwMode="auto">
          <a:xfrm>
            <a:off x="320675" y="1401763"/>
            <a:ext cx="8801100"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dirty="0">
                <a:solidFill>
                  <a:srgbClr val="004B6D"/>
                </a:solidFill>
                <a:latin typeface="Arial" panose="020B0604020202020204" pitchFamily="34" charset="0"/>
              </a:rPr>
              <a:t>How to </a:t>
            </a:r>
            <a:br>
              <a:rPr lang="en-GB" altLang="en-US" sz="4800" dirty="0">
                <a:solidFill>
                  <a:srgbClr val="004B6D"/>
                </a:solidFill>
                <a:latin typeface="Arial" panose="020B0604020202020204" pitchFamily="34" charset="0"/>
              </a:rPr>
            </a:br>
            <a:r>
              <a:rPr lang="en-GB" altLang="en-US" sz="4800" dirty="0">
                <a:solidFill>
                  <a:srgbClr val="004B6D"/>
                </a:solidFill>
                <a:latin typeface="Arial" panose="020B0604020202020204" pitchFamily="34" charset="0"/>
              </a:rPr>
              <a:t>Write Numbers</a:t>
            </a:r>
          </a:p>
        </p:txBody>
      </p:sp>
      <p:pic>
        <p:nvPicPr>
          <p:cNvPr id="6147" name="Picture 5" descr="Logo, company name&#10;&#10;Description automatically generated">
            <a:extLst>
              <a:ext uri="{FF2B5EF4-FFF2-40B4-BE49-F238E27FC236}">
                <a16:creationId xmlns:a16="http://schemas.microsoft.com/office/drawing/2014/main" id="{BDB776E0-F37A-078E-6885-CABF4EC2D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4852988"/>
            <a:ext cx="39179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a:extLst>
              <a:ext uri="{FF2B5EF4-FFF2-40B4-BE49-F238E27FC236}">
                <a16:creationId xmlns:a16="http://schemas.microsoft.com/office/drawing/2014/main" id="{594FB5FF-9AA6-8ACB-C0F5-4812F66FAB36}"/>
              </a:ext>
            </a:extLst>
          </p:cNvPr>
          <p:cNvSpPr txBox="1">
            <a:spLocks noChangeArrowheads="1"/>
          </p:cNvSpPr>
          <p:nvPr/>
        </p:nvSpPr>
        <p:spPr bwMode="auto">
          <a:xfrm>
            <a:off x="2501900" y="3848100"/>
            <a:ext cx="4638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1800" dirty="0">
                <a:solidFill>
                  <a:srgbClr val="393F4D"/>
                </a:solidFill>
                <a:latin typeface="Calibri"/>
                <a:cs typeface="Calibri"/>
              </a:rPr>
              <a:t>Part III: The use of words or figures when writing numbers</a:t>
            </a:r>
            <a:endParaRPr lang="en-GB" altLang="en-US" sz="1800" dirty="0">
              <a:solidFill>
                <a:srgbClr val="393F4D"/>
              </a:solidFill>
              <a:latin typeface="Calibri"/>
              <a:cs typeface="Calibri"/>
            </a:endParaRPr>
          </a:p>
        </p:txBody>
      </p:sp>
    </p:spTree>
    <p:extLst>
      <p:ext uri="{BB962C8B-B14F-4D97-AF65-F5344CB8AC3E}">
        <p14:creationId xmlns:p14="http://schemas.microsoft.com/office/powerpoint/2010/main" val="3962208317"/>
      </p:ext>
    </p:extLst>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F55A4727-68D4-813C-DC51-503A4C1B4D15}"/>
              </a:ext>
            </a:extLst>
          </p:cNvPr>
          <p:cNvSpPr txBox="1">
            <a:spLocks noChangeArrowheads="1"/>
          </p:cNvSpPr>
          <p:nvPr/>
        </p:nvSpPr>
        <p:spPr bwMode="auto">
          <a:xfrm>
            <a:off x="366713" y="738188"/>
            <a:ext cx="852805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None/>
            </a:pPr>
            <a:r>
              <a:rPr lang="en-GB" altLang="en-US" sz="2200" dirty="0">
                <a:solidFill>
                  <a:srgbClr val="D3A41B"/>
                </a:solidFill>
                <a:latin typeface="Arial"/>
                <a:cs typeface="Arial"/>
              </a:rPr>
              <a:t>“Billiards was played regularly by over 5,000,000 people in the 1930s, but it is now played by fewer than 30,000. It is a game for 2 people played with 3 small balls on a large table. The table is 12 feet long and 6 feet wide. The aim is to score points, and the first player to score an agreed number of points wins the game. The winning totals are agreed at the start of the game, and are usually 100 points, 200 points, or 500 points. The 2 players take it in turns to score and can carry on scoring until they miss. In the past huge scores (or breaks) were sometimes made using repetitive strokes. </a:t>
            </a:r>
            <a:endParaRPr lang="en-GB" altLang="en-US" sz="2200" dirty="0">
              <a:solidFill>
                <a:srgbClr val="D3A41B"/>
              </a:solidFill>
              <a:cs typeface="Arial"/>
            </a:endParaRPr>
          </a:p>
        </p:txBody>
      </p:sp>
      <p:sp>
        <p:nvSpPr>
          <p:cNvPr id="55299" name="Text Box 3">
            <a:extLst>
              <a:ext uri="{FF2B5EF4-FFF2-40B4-BE49-F238E27FC236}">
                <a16:creationId xmlns:a16="http://schemas.microsoft.com/office/drawing/2014/main" id="{6CEC0BB8-1D8B-82CC-2C10-B04BCA06CFD9}"/>
              </a:ext>
            </a:extLst>
          </p:cNvPr>
          <p:cNvSpPr txBox="1">
            <a:spLocks noChangeArrowheads="1"/>
          </p:cNvSpPr>
          <p:nvPr/>
        </p:nvSpPr>
        <p:spPr bwMode="auto">
          <a:xfrm>
            <a:off x="382588" y="4425950"/>
            <a:ext cx="85280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GB" altLang="en-US" sz="2200" dirty="0">
                <a:solidFill>
                  <a:srgbClr val="D3A41B"/>
                </a:solidFill>
                <a:latin typeface="Arial"/>
                <a:cs typeface="Arial"/>
              </a:rPr>
              <a:t>The largest was a break of 499,135 which was scored at a rate of 10,000 per session for 5 weeks. Under current rules the largest break is 4,137.”</a:t>
            </a: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930F8F0-1F99-BCDA-1CF1-4A248258225F}"/>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2" name="Rectangle 1">
            <a:extLst>
              <a:ext uri="{FF2B5EF4-FFF2-40B4-BE49-F238E27FC236}">
                <a16:creationId xmlns:a16="http://schemas.microsoft.com/office/drawing/2014/main" id="{BF7DBF4D-7180-382A-C90C-18CC53E79F6A}"/>
              </a:ext>
            </a:extLst>
          </p:cNvPr>
          <p:cNvSpPr>
            <a:spLocks noChangeArrowheads="1"/>
          </p:cNvSpPr>
          <p:nvPr/>
        </p:nvSpPr>
        <p:spPr bwMode="auto">
          <a:xfrm>
            <a:off x="515938" y="1092200"/>
            <a:ext cx="8089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FF66"/>
              </a:buClr>
              <a:buFontTx/>
              <a:buNone/>
            </a:pPr>
            <a:r>
              <a:rPr lang="en-GB" altLang="en-US" sz="2400" dirty="0">
                <a:solidFill>
                  <a:schemeClr val="accent1"/>
                </a:solidFill>
                <a:latin typeface="Arial"/>
                <a:cs typeface="Arial"/>
              </a:rPr>
              <a:t>Compare the last two sentences.</a:t>
            </a:r>
          </a:p>
          <a:p>
            <a:pPr>
              <a:spcBef>
                <a:spcPct val="50000"/>
              </a:spcBef>
              <a:buClr>
                <a:srgbClr val="FFFF66"/>
              </a:buClr>
              <a:buFontTx/>
              <a:buNone/>
            </a:pPr>
            <a:r>
              <a:rPr lang="en-GB" altLang="en-US" sz="2400" dirty="0">
                <a:solidFill>
                  <a:schemeClr val="accent1"/>
                </a:solidFill>
                <a:latin typeface="Arial"/>
                <a:cs typeface="Arial"/>
              </a:rPr>
              <a:t>All words—a bit awkward?</a:t>
            </a:r>
          </a:p>
          <a:p>
            <a:pPr eaLnBrk="1" hangingPunct="1">
              <a:lnSpc>
                <a:spcPct val="110000"/>
              </a:lnSpc>
              <a:spcBef>
                <a:spcPct val="0"/>
              </a:spcBef>
              <a:buFontTx/>
              <a:buNone/>
            </a:pPr>
            <a:r>
              <a:rPr lang="en-GB" altLang="en-US" sz="2400" dirty="0">
                <a:solidFill>
                  <a:srgbClr val="D3A41B"/>
                </a:solidFill>
                <a:latin typeface="Arial"/>
                <a:cs typeface="Arial"/>
              </a:rPr>
              <a:t>The largest was a break of four hundred and ninety-nine thousand one hundred and thirty-five which was scored at a rate of ten thousand per session for five weeks. Under current rules the largest break is four thousand one hundred and thirty-seven.”</a:t>
            </a:r>
          </a:p>
          <a:p>
            <a:pPr eaLnBrk="1" hangingPunct="1">
              <a:lnSpc>
                <a:spcPct val="110000"/>
              </a:lnSpc>
              <a:spcBef>
                <a:spcPct val="0"/>
              </a:spcBef>
              <a:buFontTx/>
              <a:buNone/>
            </a:pPr>
            <a:endParaRPr lang="en-GB" altLang="en-US" sz="2400">
              <a:solidFill>
                <a:srgbClr val="FFFF66"/>
              </a:solidFill>
            </a:endParaRPr>
          </a:p>
          <a:p>
            <a:pPr eaLnBrk="1" hangingPunct="1">
              <a:lnSpc>
                <a:spcPct val="110000"/>
              </a:lnSpc>
              <a:spcBef>
                <a:spcPct val="0"/>
              </a:spcBef>
              <a:buFontTx/>
              <a:buNone/>
            </a:pPr>
            <a:r>
              <a:rPr lang="en-GB" altLang="en-US" sz="2400" dirty="0">
                <a:solidFill>
                  <a:schemeClr val="accent1"/>
                </a:solidFill>
                <a:latin typeface="Arial"/>
                <a:cs typeface="Arial"/>
              </a:rPr>
              <a:t>Words changed to figures—a bit easier?</a:t>
            </a:r>
          </a:p>
          <a:p>
            <a:pPr eaLnBrk="1" hangingPunct="1">
              <a:lnSpc>
                <a:spcPct val="110000"/>
              </a:lnSpc>
              <a:spcBef>
                <a:spcPct val="0"/>
              </a:spcBef>
              <a:buFontTx/>
              <a:buNone/>
            </a:pPr>
            <a:r>
              <a:rPr lang="en-GB" altLang="en-US" sz="2400" dirty="0">
                <a:solidFill>
                  <a:srgbClr val="D3A41B"/>
                </a:solidFill>
                <a:latin typeface="Arial"/>
                <a:cs typeface="Arial"/>
              </a:rPr>
              <a:t>The largest was a break of 499,135 which was scored at a rate of 10,000 per session for 5 weeks. </a:t>
            </a:r>
            <a:br>
              <a:rPr lang="en-GB" altLang="en-US" sz="2400" dirty="0">
                <a:solidFill>
                  <a:srgbClr val="D3A41B"/>
                </a:solidFill>
              </a:rPr>
            </a:br>
            <a:r>
              <a:rPr lang="en-GB" altLang="en-US" sz="2400" dirty="0">
                <a:solidFill>
                  <a:srgbClr val="D3A41B"/>
                </a:solidFill>
                <a:latin typeface="Arial"/>
                <a:cs typeface="Arial"/>
              </a:rPr>
              <a:t>Under current rules the largest break is 4,137.</a:t>
            </a:r>
          </a:p>
          <a:p>
            <a:pPr>
              <a:spcBef>
                <a:spcPct val="50000"/>
              </a:spcBef>
              <a:buClr>
                <a:srgbClr val="FFFF66"/>
              </a:buClr>
              <a:buFontTx/>
              <a:buNone/>
            </a:pPr>
            <a:endParaRPr lang="en-GB" altLang="en-US" sz="2400">
              <a:solidFill>
                <a:schemeClr val="accent1"/>
              </a:solidFill>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3C20E8C-A04F-21C5-1751-AD67E7AAC792}"/>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59395" name="Rectangle 1">
            <a:extLst>
              <a:ext uri="{FF2B5EF4-FFF2-40B4-BE49-F238E27FC236}">
                <a16:creationId xmlns:a16="http://schemas.microsoft.com/office/drawing/2014/main" id="{12107C64-C3A6-29C9-8736-1EB3BD81C6B3}"/>
              </a:ext>
            </a:extLst>
          </p:cNvPr>
          <p:cNvSpPr>
            <a:spLocks noChangeArrowheads="1"/>
          </p:cNvSpPr>
          <p:nvPr/>
        </p:nvSpPr>
        <p:spPr bwMode="auto">
          <a:xfrm>
            <a:off x="1428750" y="1368425"/>
            <a:ext cx="6532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FF66"/>
              </a:buClr>
              <a:buFontTx/>
              <a:buNone/>
            </a:pPr>
            <a:r>
              <a:rPr lang="en-GB" altLang="en-US" sz="2400">
                <a:solidFill>
                  <a:schemeClr val="accent1"/>
                </a:solidFill>
              </a:rPr>
              <a:t>But it’s still possible to make the passage </a:t>
            </a:r>
            <a:br>
              <a:rPr lang="en-GB" altLang="en-US" sz="2400">
                <a:solidFill>
                  <a:schemeClr val="accent1"/>
                </a:solidFill>
              </a:rPr>
            </a:br>
            <a:r>
              <a:rPr lang="en-GB" altLang="en-US" sz="2400">
                <a:solidFill>
                  <a:schemeClr val="accent1"/>
                </a:solidFill>
              </a:rPr>
              <a:t>with figures a shade easier to read,</a:t>
            </a:r>
            <a:br>
              <a:rPr lang="en-GB" altLang="en-US" sz="2400">
                <a:solidFill>
                  <a:schemeClr val="accent1"/>
                </a:solidFill>
              </a:rPr>
            </a:br>
            <a:r>
              <a:rPr lang="en-GB" altLang="en-US" sz="2400">
                <a:solidFill>
                  <a:schemeClr val="accent1"/>
                </a:solidFill>
              </a:rPr>
              <a:t>by writing some of the figures—the ones that don’t change—as words.</a:t>
            </a:r>
          </a:p>
        </p:txBody>
      </p:sp>
      <p:sp>
        <p:nvSpPr>
          <p:cNvPr id="61444" name="Rectangle 3">
            <a:extLst>
              <a:ext uri="{FF2B5EF4-FFF2-40B4-BE49-F238E27FC236}">
                <a16:creationId xmlns:a16="http://schemas.microsoft.com/office/drawing/2014/main" id="{4CDC7168-C8A0-0319-18E1-76DB143B66AD}"/>
              </a:ext>
            </a:extLst>
          </p:cNvPr>
          <p:cNvSpPr>
            <a:spLocks noChangeArrowheads="1"/>
          </p:cNvSpPr>
          <p:nvPr/>
        </p:nvSpPr>
        <p:spPr bwMode="auto">
          <a:xfrm>
            <a:off x="1428750" y="3219450"/>
            <a:ext cx="7177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FF66"/>
              </a:buClr>
              <a:buFontTx/>
              <a:buNone/>
            </a:pPr>
            <a:r>
              <a:rPr lang="en-GB" altLang="en-US" sz="2400">
                <a:solidFill>
                  <a:schemeClr val="accent1"/>
                </a:solidFill>
              </a:rPr>
              <a:t>The numbers highlighted in red on the next slide either don’t change or don’t change much.</a:t>
            </a:r>
          </a:p>
        </p:txBody>
      </p:sp>
      <p:sp>
        <p:nvSpPr>
          <p:cNvPr id="61445" name="Rectangle 4">
            <a:extLst>
              <a:ext uri="{FF2B5EF4-FFF2-40B4-BE49-F238E27FC236}">
                <a16:creationId xmlns:a16="http://schemas.microsoft.com/office/drawing/2014/main" id="{425A612E-3ED8-3022-2755-DB3ED2B55358}"/>
              </a:ext>
            </a:extLst>
          </p:cNvPr>
          <p:cNvSpPr>
            <a:spLocks noChangeArrowheads="1"/>
          </p:cNvSpPr>
          <p:nvPr/>
        </p:nvSpPr>
        <p:spPr bwMode="auto">
          <a:xfrm>
            <a:off x="1428750" y="4338638"/>
            <a:ext cx="7177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FFFF66"/>
              </a:buClr>
              <a:buFontTx/>
              <a:buNone/>
            </a:pPr>
            <a:r>
              <a:rPr lang="en-GB" altLang="en-US" sz="2400">
                <a:solidFill>
                  <a:schemeClr val="accent1"/>
                </a:solidFill>
              </a:rPr>
              <a:t>Writing them as words makes the more important numbers stand out more.</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0-#ppt_w/2"/>
                                          </p:val>
                                        </p:tav>
                                        <p:tav tm="100000">
                                          <p:val>
                                            <p:strVal val="#ppt_x"/>
                                          </p:val>
                                        </p:tav>
                                      </p:tavLst>
                                    </p:anim>
                                    <p:anim calcmode="lin" valueType="num">
                                      <p:cBhvr additive="base">
                                        <p:cTn id="8" dur="500" fill="hold"/>
                                        <p:tgtEl>
                                          <p:spTgt spid="614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45"/>
                                        </p:tgtEl>
                                        <p:attrNameLst>
                                          <p:attrName>style.visibility</p:attrName>
                                        </p:attrNameLst>
                                      </p:cBhvr>
                                      <p:to>
                                        <p:strVal val="visible"/>
                                      </p:to>
                                    </p:set>
                                    <p:anim calcmode="lin" valueType="num">
                                      <p:cBhvr additive="base">
                                        <p:cTn id="11" dur="500" fill="hold"/>
                                        <p:tgtEl>
                                          <p:spTgt spid="61445"/>
                                        </p:tgtEl>
                                        <p:attrNameLst>
                                          <p:attrName>ppt_x</p:attrName>
                                        </p:attrNameLst>
                                      </p:cBhvr>
                                      <p:tavLst>
                                        <p:tav tm="0">
                                          <p:val>
                                            <p:strVal val="0-#ppt_w/2"/>
                                          </p:val>
                                        </p:tav>
                                        <p:tav tm="100000">
                                          <p:val>
                                            <p:strVal val="#ppt_x"/>
                                          </p:val>
                                        </p:tav>
                                      </p:tavLst>
                                    </p:anim>
                                    <p:anim calcmode="lin" valueType="num">
                                      <p:cBhvr additive="base">
                                        <p:cTn id="12"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37EB175A-0C6B-6951-0769-5C63C0B6D283}"/>
              </a:ext>
            </a:extLst>
          </p:cNvPr>
          <p:cNvSpPr txBox="1">
            <a:spLocks noChangeArrowheads="1"/>
          </p:cNvSpPr>
          <p:nvPr/>
        </p:nvSpPr>
        <p:spPr bwMode="auto">
          <a:xfrm>
            <a:off x="366713" y="738188"/>
            <a:ext cx="8528050"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GB" altLang="en-US" sz="2200" dirty="0">
                <a:solidFill>
                  <a:srgbClr val="D3A41B"/>
                </a:solidFill>
                <a:latin typeface="Arial"/>
                <a:cs typeface="Arial"/>
              </a:rPr>
              <a:t>“Billiards was played regularly by over </a:t>
            </a:r>
            <a:r>
              <a:rPr lang="en-GB" altLang="en-US" sz="2200" dirty="0">
                <a:solidFill>
                  <a:srgbClr val="FF0000"/>
                </a:solidFill>
                <a:latin typeface="Arial"/>
                <a:cs typeface="Arial"/>
              </a:rPr>
              <a:t>5,000,000</a:t>
            </a:r>
            <a:r>
              <a:rPr lang="en-GB" altLang="en-US" sz="2200" dirty="0">
                <a:solidFill>
                  <a:srgbClr val="FFFF66"/>
                </a:solidFill>
                <a:latin typeface="Arial"/>
                <a:cs typeface="Arial"/>
              </a:rPr>
              <a:t> </a:t>
            </a:r>
            <a:r>
              <a:rPr lang="en-GB" altLang="en-US" sz="2200" dirty="0">
                <a:solidFill>
                  <a:srgbClr val="D3A41B"/>
                </a:solidFill>
                <a:latin typeface="Arial"/>
                <a:cs typeface="Arial"/>
              </a:rPr>
              <a:t>people in the 1930s, but it is now played by fewer than 30,000. It is a game for </a:t>
            </a:r>
            <a:r>
              <a:rPr lang="en-GB" altLang="en-US" sz="2200" dirty="0">
                <a:solidFill>
                  <a:srgbClr val="FF0000"/>
                </a:solidFill>
                <a:latin typeface="Arial"/>
                <a:cs typeface="Arial"/>
              </a:rPr>
              <a:t>2</a:t>
            </a:r>
            <a:r>
              <a:rPr lang="en-GB" altLang="en-US" sz="2200" dirty="0">
                <a:solidFill>
                  <a:srgbClr val="FFFF66"/>
                </a:solidFill>
                <a:latin typeface="Arial"/>
                <a:cs typeface="Arial"/>
              </a:rPr>
              <a:t> </a:t>
            </a:r>
            <a:r>
              <a:rPr lang="en-GB" altLang="en-US" sz="2200" dirty="0">
                <a:solidFill>
                  <a:srgbClr val="D3A41B"/>
                </a:solidFill>
                <a:latin typeface="Arial"/>
                <a:cs typeface="Arial"/>
              </a:rPr>
              <a:t>people played with </a:t>
            </a:r>
            <a:r>
              <a:rPr lang="en-GB" altLang="en-US" sz="2200" dirty="0">
                <a:solidFill>
                  <a:srgbClr val="FF0000"/>
                </a:solidFill>
                <a:latin typeface="Arial"/>
                <a:cs typeface="Arial"/>
              </a:rPr>
              <a:t>3</a:t>
            </a:r>
            <a:r>
              <a:rPr lang="en-GB" altLang="en-US" sz="2200" dirty="0">
                <a:solidFill>
                  <a:srgbClr val="FFFF66"/>
                </a:solidFill>
                <a:latin typeface="Arial"/>
                <a:cs typeface="Arial"/>
              </a:rPr>
              <a:t> </a:t>
            </a:r>
            <a:r>
              <a:rPr lang="en-GB" altLang="en-US" sz="2200" dirty="0">
                <a:solidFill>
                  <a:srgbClr val="D3A41B"/>
                </a:solidFill>
                <a:latin typeface="Arial"/>
                <a:cs typeface="Arial"/>
              </a:rPr>
              <a:t>small balls on a large table. The table is </a:t>
            </a:r>
            <a:r>
              <a:rPr lang="en-GB" altLang="en-US" sz="2200" dirty="0">
                <a:solidFill>
                  <a:srgbClr val="FF0000"/>
                </a:solidFill>
                <a:latin typeface="Arial"/>
                <a:cs typeface="Arial"/>
              </a:rPr>
              <a:t>12</a:t>
            </a:r>
            <a:r>
              <a:rPr lang="en-GB" altLang="en-US" sz="2200" dirty="0">
                <a:solidFill>
                  <a:srgbClr val="FFFF66"/>
                </a:solidFill>
                <a:latin typeface="Arial"/>
                <a:cs typeface="Arial"/>
              </a:rPr>
              <a:t> </a:t>
            </a:r>
            <a:r>
              <a:rPr lang="en-GB" altLang="en-US" sz="2200" dirty="0">
                <a:solidFill>
                  <a:srgbClr val="D3A41B"/>
                </a:solidFill>
                <a:latin typeface="Arial"/>
                <a:cs typeface="Arial"/>
              </a:rPr>
              <a:t>feet long and </a:t>
            </a:r>
            <a:r>
              <a:rPr lang="en-GB" altLang="en-US" sz="2200" dirty="0">
                <a:solidFill>
                  <a:srgbClr val="FF0000"/>
                </a:solidFill>
                <a:latin typeface="Arial"/>
                <a:cs typeface="Arial"/>
              </a:rPr>
              <a:t>6</a:t>
            </a:r>
            <a:r>
              <a:rPr lang="en-GB" altLang="en-US" sz="2200" dirty="0">
                <a:solidFill>
                  <a:srgbClr val="FFFF66"/>
                </a:solidFill>
                <a:latin typeface="Arial"/>
                <a:cs typeface="Arial"/>
              </a:rPr>
              <a:t> </a:t>
            </a:r>
            <a:r>
              <a:rPr lang="en-GB" altLang="en-US" sz="2200" dirty="0">
                <a:solidFill>
                  <a:srgbClr val="D3A41B"/>
                </a:solidFill>
                <a:latin typeface="Arial"/>
                <a:cs typeface="Arial"/>
              </a:rPr>
              <a:t>feet wide. The aim is to score points, and the first player to score an agreed number of points wins the game. The winning totals are agreed at the start of the game, and are usually 100 points, 200 points, or 500 points. The</a:t>
            </a:r>
            <a:r>
              <a:rPr lang="en-GB" altLang="en-US" sz="2200" dirty="0">
                <a:solidFill>
                  <a:srgbClr val="FFFF66"/>
                </a:solidFill>
                <a:latin typeface="Arial"/>
                <a:cs typeface="Arial"/>
              </a:rPr>
              <a:t> </a:t>
            </a:r>
            <a:r>
              <a:rPr lang="en-GB" altLang="en-US" sz="2200" dirty="0">
                <a:solidFill>
                  <a:srgbClr val="FF0000"/>
                </a:solidFill>
                <a:latin typeface="Arial"/>
                <a:cs typeface="Arial"/>
              </a:rPr>
              <a:t>2</a:t>
            </a:r>
            <a:r>
              <a:rPr lang="en-GB" altLang="en-US" sz="2200" dirty="0">
                <a:solidFill>
                  <a:srgbClr val="FFFF66"/>
                </a:solidFill>
                <a:latin typeface="Arial"/>
                <a:cs typeface="Arial"/>
              </a:rPr>
              <a:t> </a:t>
            </a:r>
            <a:r>
              <a:rPr lang="en-GB" altLang="en-US" sz="2200" dirty="0">
                <a:solidFill>
                  <a:srgbClr val="D3A41B"/>
                </a:solidFill>
                <a:latin typeface="Arial"/>
                <a:cs typeface="Arial"/>
              </a:rPr>
              <a:t>players take it in turns to score and can carry on scoring until they miss. In the past huge scores (or breaks) were sometimes made using repetitive strokes. The largest was a break of 499,135 which was scored at a rate of 10,000 per session for </a:t>
            </a:r>
            <a:r>
              <a:rPr lang="en-GB" altLang="en-US" sz="2200" dirty="0">
                <a:solidFill>
                  <a:srgbClr val="FF0000"/>
                </a:solidFill>
                <a:latin typeface="Arial"/>
                <a:cs typeface="Arial"/>
              </a:rPr>
              <a:t>5</a:t>
            </a:r>
            <a:r>
              <a:rPr lang="en-GB" altLang="en-US" sz="2200" dirty="0">
                <a:solidFill>
                  <a:srgbClr val="FFFF66"/>
                </a:solidFill>
                <a:latin typeface="Arial"/>
                <a:cs typeface="Arial"/>
              </a:rPr>
              <a:t> </a:t>
            </a:r>
            <a:r>
              <a:rPr lang="en-GB" altLang="en-US" sz="2200" dirty="0">
                <a:solidFill>
                  <a:srgbClr val="D3A41B"/>
                </a:solidFill>
                <a:latin typeface="Arial"/>
                <a:cs typeface="Arial"/>
              </a:rPr>
              <a:t>weeks. Under current rules the largest break is 4,137.”</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BDCD7980-9AEB-6A57-CC43-165EA393CACD}"/>
              </a:ext>
            </a:extLst>
          </p:cNvPr>
          <p:cNvSpPr txBox="1">
            <a:spLocks noChangeArrowheads="1"/>
          </p:cNvSpPr>
          <p:nvPr/>
        </p:nvSpPr>
        <p:spPr bwMode="auto">
          <a:xfrm>
            <a:off x="366713" y="738188"/>
            <a:ext cx="8528050"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GB" altLang="en-US" sz="2200" dirty="0">
                <a:solidFill>
                  <a:srgbClr val="D3A41B"/>
                </a:solidFill>
                <a:latin typeface="Arial"/>
                <a:cs typeface="Arial"/>
              </a:rPr>
              <a:t>“Billiards was played regularly by over</a:t>
            </a:r>
            <a:r>
              <a:rPr lang="en-GB" altLang="en-US" sz="2200" dirty="0">
                <a:solidFill>
                  <a:srgbClr val="FFFF66"/>
                </a:solidFill>
                <a:latin typeface="Arial"/>
                <a:cs typeface="Arial"/>
              </a:rPr>
              <a:t> </a:t>
            </a:r>
            <a:r>
              <a:rPr lang="en-GB" altLang="en-US" sz="2200" dirty="0">
                <a:solidFill>
                  <a:srgbClr val="FF0000"/>
                </a:solidFill>
                <a:latin typeface="Arial"/>
                <a:cs typeface="Arial"/>
              </a:rPr>
              <a:t>5 million</a:t>
            </a:r>
            <a:r>
              <a:rPr lang="en-GB" altLang="en-US" sz="2200" dirty="0">
                <a:solidFill>
                  <a:srgbClr val="FFFF66"/>
                </a:solidFill>
                <a:latin typeface="Arial"/>
                <a:cs typeface="Arial"/>
              </a:rPr>
              <a:t> </a:t>
            </a:r>
            <a:r>
              <a:rPr lang="en-GB" altLang="en-US" sz="2200" dirty="0">
                <a:solidFill>
                  <a:srgbClr val="D3A41B"/>
                </a:solidFill>
                <a:latin typeface="Arial"/>
                <a:cs typeface="Arial"/>
              </a:rPr>
              <a:t>people in the 1930s, but it is now played by fewer than 30,000. It is a game for </a:t>
            </a:r>
            <a:r>
              <a:rPr lang="en-GB" altLang="en-US" sz="2200" dirty="0">
                <a:solidFill>
                  <a:srgbClr val="FF0000"/>
                </a:solidFill>
                <a:latin typeface="Arial"/>
                <a:cs typeface="Arial"/>
              </a:rPr>
              <a:t>two</a:t>
            </a:r>
            <a:r>
              <a:rPr lang="en-GB" altLang="en-US" sz="2200" dirty="0">
                <a:solidFill>
                  <a:srgbClr val="FFFF66"/>
                </a:solidFill>
                <a:latin typeface="Arial"/>
                <a:cs typeface="Arial"/>
              </a:rPr>
              <a:t> </a:t>
            </a:r>
            <a:r>
              <a:rPr lang="en-GB" altLang="en-US" sz="2200" dirty="0">
                <a:solidFill>
                  <a:srgbClr val="D3A41B"/>
                </a:solidFill>
                <a:latin typeface="Arial"/>
                <a:cs typeface="Arial"/>
              </a:rPr>
              <a:t>people played with</a:t>
            </a:r>
            <a:r>
              <a:rPr lang="en-GB" altLang="en-US" sz="2200" dirty="0">
                <a:solidFill>
                  <a:srgbClr val="FFFF66"/>
                </a:solidFill>
                <a:latin typeface="Arial"/>
                <a:cs typeface="Arial"/>
              </a:rPr>
              <a:t> </a:t>
            </a:r>
            <a:r>
              <a:rPr lang="en-GB" altLang="en-US" sz="2200" dirty="0">
                <a:solidFill>
                  <a:srgbClr val="FF0000"/>
                </a:solidFill>
                <a:latin typeface="Arial"/>
                <a:cs typeface="Arial"/>
              </a:rPr>
              <a:t>three</a:t>
            </a:r>
            <a:r>
              <a:rPr lang="en-GB" altLang="en-US" sz="2200" dirty="0">
                <a:solidFill>
                  <a:srgbClr val="FFFF66"/>
                </a:solidFill>
                <a:latin typeface="Arial"/>
                <a:cs typeface="Arial"/>
              </a:rPr>
              <a:t> </a:t>
            </a:r>
            <a:r>
              <a:rPr lang="en-GB" altLang="en-US" sz="2200" dirty="0">
                <a:solidFill>
                  <a:srgbClr val="D3A41B"/>
                </a:solidFill>
                <a:latin typeface="Arial"/>
                <a:cs typeface="Arial"/>
              </a:rPr>
              <a:t>small balls on a large table. The table is</a:t>
            </a:r>
            <a:r>
              <a:rPr lang="en-GB" altLang="en-US" sz="2200" dirty="0">
                <a:solidFill>
                  <a:srgbClr val="FFFF66"/>
                </a:solidFill>
                <a:latin typeface="Arial"/>
                <a:cs typeface="Arial"/>
              </a:rPr>
              <a:t> </a:t>
            </a:r>
            <a:r>
              <a:rPr lang="en-GB" altLang="en-US" sz="2200" dirty="0">
                <a:solidFill>
                  <a:srgbClr val="FF0000"/>
                </a:solidFill>
                <a:latin typeface="Arial"/>
                <a:cs typeface="Arial"/>
              </a:rPr>
              <a:t>twelve</a:t>
            </a:r>
            <a:r>
              <a:rPr lang="en-GB" altLang="en-US" sz="2200" dirty="0">
                <a:solidFill>
                  <a:srgbClr val="FFFF66"/>
                </a:solidFill>
                <a:latin typeface="Arial"/>
                <a:cs typeface="Arial"/>
              </a:rPr>
              <a:t> </a:t>
            </a:r>
            <a:r>
              <a:rPr lang="en-GB" altLang="en-US" sz="2200" dirty="0">
                <a:solidFill>
                  <a:srgbClr val="D3A41B"/>
                </a:solidFill>
                <a:latin typeface="Arial"/>
                <a:cs typeface="Arial"/>
              </a:rPr>
              <a:t>feet long and</a:t>
            </a:r>
            <a:r>
              <a:rPr lang="en-GB" altLang="en-US" sz="2200" dirty="0">
                <a:solidFill>
                  <a:srgbClr val="FFFF66"/>
                </a:solidFill>
                <a:latin typeface="Arial"/>
                <a:cs typeface="Arial"/>
              </a:rPr>
              <a:t> </a:t>
            </a:r>
            <a:r>
              <a:rPr lang="en-GB" altLang="en-US" sz="2200" dirty="0">
                <a:solidFill>
                  <a:srgbClr val="FF0000"/>
                </a:solidFill>
                <a:latin typeface="Arial"/>
                <a:cs typeface="Arial"/>
              </a:rPr>
              <a:t>six</a:t>
            </a:r>
            <a:r>
              <a:rPr lang="en-GB" altLang="en-US" sz="2200" dirty="0">
                <a:solidFill>
                  <a:srgbClr val="FFFF66"/>
                </a:solidFill>
                <a:latin typeface="Arial"/>
                <a:cs typeface="Arial"/>
              </a:rPr>
              <a:t> </a:t>
            </a:r>
            <a:r>
              <a:rPr lang="en-GB" altLang="en-US" sz="2200" dirty="0">
                <a:solidFill>
                  <a:srgbClr val="D3A41B"/>
                </a:solidFill>
                <a:latin typeface="Arial"/>
                <a:cs typeface="Arial"/>
              </a:rPr>
              <a:t>feet wide. The aim is to score points, and the first player to score an agreed number of points wins the game. The winning totals are agreed at the start of the game, and are usually 100 points, 200 points, or 500 points. The</a:t>
            </a:r>
            <a:r>
              <a:rPr lang="en-GB" altLang="en-US" sz="2200" dirty="0">
                <a:solidFill>
                  <a:srgbClr val="FFFF66"/>
                </a:solidFill>
                <a:latin typeface="Arial"/>
                <a:cs typeface="Arial"/>
              </a:rPr>
              <a:t> </a:t>
            </a:r>
            <a:r>
              <a:rPr lang="en-GB" altLang="en-US" sz="2200" dirty="0">
                <a:solidFill>
                  <a:srgbClr val="FF0000"/>
                </a:solidFill>
                <a:latin typeface="Arial"/>
                <a:cs typeface="Arial"/>
              </a:rPr>
              <a:t>two</a:t>
            </a:r>
            <a:r>
              <a:rPr lang="en-GB" altLang="en-US" sz="2200" dirty="0">
                <a:solidFill>
                  <a:srgbClr val="FFFF66"/>
                </a:solidFill>
                <a:latin typeface="Arial"/>
                <a:cs typeface="Arial"/>
              </a:rPr>
              <a:t> </a:t>
            </a:r>
            <a:r>
              <a:rPr lang="en-GB" altLang="en-US" sz="2200" dirty="0">
                <a:solidFill>
                  <a:srgbClr val="D3A41B"/>
                </a:solidFill>
                <a:latin typeface="Arial"/>
                <a:cs typeface="Arial"/>
              </a:rPr>
              <a:t>players take it in turns to score and can carry on scoring until they miss. In the past huge scores (or breaks) were sometimes made using repetitive strokes. The largest was a break of 499,135 which was scored at a rate of 10,000 per session for</a:t>
            </a:r>
            <a:r>
              <a:rPr lang="en-GB" altLang="en-US" sz="2200" dirty="0">
                <a:solidFill>
                  <a:srgbClr val="FFFF66"/>
                </a:solidFill>
                <a:latin typeface="Arial"/>
                <a:cs typeface="Arial"/>
              </a:rPr>
              <a:t> </a:t>
            </a:r>
            <a:r>
              <a:rPr lang="en-GB" altLang="en-US" sz="2200" dirty="0">
                <a:solidFill>
                  <a:srgbClr val="FF0000"/>
                </a:solidFill>
                <a:latin typeface="Arial"/>
                <a:cs typeface="Arial"/>
              </a:rPr>
              <a:t>five</a:t>
            </a:r>
            <a:r>
              <a:rPr lang="en-GB" altLang="en-US" sz="2200" dirty="0">
                <a:solidFill>
                  <a:srgbClr val="FFFF66"/>
                </a:solidFill>
                <a:latin typeface="Arial"/>
                <a:cs typeface="Arial"/>
              </a:rPr>
              <a:t> </a:t>
            </a:r>
            <a:r>
              <a:rPr lang="en-GB" altLang="en-US" sz="2200" dirty="0">
                <a:solidFill>
                  <a:srgbClr val="D3A41B"/>
                </a:solidFill>
                <a:latin typeface="Arial"/>
                <a:cs typeface="Arial"/>
              </a:rPr>
              <a:t>weeks. Under current rules the largest break is 4,137.”</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FCC5EB81-DA7A-E081-9D2A-DC0A1DFF2E2B}"/>
              </a:ext>
            </a:extLst>
          </p:cNvPr>
          <p:cNvSpPr txBox="1">
            <a:spLocks noChangeArrowheads="1"/>
          </p:cNvSpPr>
          <p:nvPr/>
        </p:nvSpPr>
        <p:spPr bwMode="auto">
          <a:xfrm>
            <a:off x="366713" y="738188"/>
            <a:ext cx="8528050"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GB" altLang="en-US" sz="2200" dirty="0">
                <a:solidFill>
                  <a:srgbClr val="D3A41B"/>
                </a:solidFill>
                <a:latin typeface="Arial"/>
                <a:cs typeface="Arial"/>
              </a:rPr>
              <a:t>“Billiards was played regularly by over 5 million people in the 1930s, but it is now played by fewer than 30,000. It is a game for two people played with three small balls on a large table. The table is twelve feet long and six feet wide. The aim is to score points, and the first player to score an agreed number of points wins the game. The winning totals are agreed at the start of the game, and are usually 100 points, 200 points, or 500 points. The two players take it in turns to score and can carry on scoring until they miss. In the past huge scores (or breaks) were sometimes made using repetitive strokes. The largest was a break of 499,135 which was scored at a rate of 10,000 per session for five weeks. Under current rules the largest break is 4,137.”</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93F4D"/>
        </a:solidFill>
        <a:effectLst/>
      </p:bgPr>
    </p:bg>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C8B1C900-613F-43FA-C1F4-B3871BC85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1854200"/>
            <a:ext cx="52705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a:extLst>
              <a:ext uri="{FF2B5EF4-FFF2-40B4-BE49-F238E27FC236}">
                <a16:creationId xmlns:a16="http://schemas.microsoft.com/office/drawing/2014/main" id="{6B5E2B12-803F-E461-0229-7E127840D386}"/>
              </a:ext>
            </a:extLst>
          </p:cNvPr>
          <p:cNvSpPr>
            <a:spLocks noChangeArrowheads="1"/>
          </p:cNvSpPr>
          <p:nvPr/>
        </p:nvSpPr>
        <p:spPr bwMode="auto">
          <a:xfrm>
            <a:off x="1422400" y="1536700"/>
            <a:ext cx="6108700" cy="596900"/>
          </a:xfrm>
          <a:prstGeom prst="rect">
            <a:avLst/>
          </a:prstGeom>
          <a:solidFill>
            <a:srgbClr val="393F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med">
    <p:zoom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665D166-66BE-21A4-FA69-7CEC77EDADE9}"/>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How to Write Numbers</a:t>
            </a:r>
            <a:endParaRPr lang="en-GB" altLang="en-US" sz="1800" b="1" dirty="0">
              <a:solidFill>
                <a:srgbClr val="6DB4C0"/>
              </a:solidFill>
              <a:cs typeface="Arial"/>
            </a:endParaRPr>
          </a:p>
        </p:txBody>
      </p:sp>
      <p:sp>
        <p:nvSpPr>
          <p:cNvPr id="5123" name="Text Box 3">
            <a:extLst>
              <a:ext uri="{FF2B5EF4-FFF2-40B4-BE49-F238E27FC236}">
                <a16:creationId xmlns:a16="http://schemas.microsoft.com/office/drawing/2014/main" id="{9D80BD3D-0280-47FF-7347-5FBAE7FAF7FF}"/>
              </a:ext>
            </a:extLst>
          </p:cNvPr>
          <p:cNvSpPr txBox="1">
            <a:spLocks noChangeArrowheads="1"/>
          </p:cNvSpPr>
          <p:nvPr/>
        </p:nvSpPr>
        <p:spPr bwMode="auto">
          <a:xfrm>
            <a:off x="990600" y="2349500"/>
            <a:ext cx="746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576263" indent="-3857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5945" indent="-385445">
              <a:spcBef>
                <a:spcPct val="50000"/>
              </a:spcBef>
            </a:pPr>
            <a:r>
              <a:rPr lang="en-GB" altLang="en-US" sz="2400" dirty="0">
                <a:solidFill>
                  <a:srgbClr val="D3A41B"/>
                </a:solidFill>
                <a:latin typeface="Arial"/>
                <a:cs typeface="Arial"/>
              </a:rPr>
              <a:t>grammar and the correct use of words,</a:t>
            </a:r>
          </a:p>
          <a:p>
            <a:pPr marL="575945" indent="-385445">
              <a:spcBef>
                <a:spcPct val="50000"/>
              </a:spcBef>
            </a:pPr>
            <a:r>
              <a:rPr lang="en-GB" altLang="en-US" sz="2400" dirty="0">
                <a:solidFill>
                  <a:srgbClr val="D3A41B"/>
                </a:solidFill>
                <a:latin typeface="Arial"/>
                <a:cs typeface="Arial"/>
              </a:rPr>
              <a:t>system for summarising percentages,</a:t>
            </a:r>
          </a:p>
          <a:p>
            <a:pPr marL="575945" indent="-385445">
              <a:spcBef>
                <a:spcPct val="50000"/>
              </a:spcBef>
            </a:pPr>
            <a:r>
              <a:rPr lang="en-GB" altLang="en-US" sz="2400" dirty="0">
                <a:solidFill>
                  <a:srgbClr val="D3A41B"/>
                </a:solidFill>
                <a:latin typeface="Arial"/>
                <a:cs typeface="Arial"/>
              </a:rPr>
              <a:t>the use of words or figures </a:t>
            </a:r>
            <a:br>
              <a:rPr lang="en-GB" altLang="en-US" sz="2400" dirty="0">
                <a:solidFill>
                  <a:srgbClr val="D3A41B"/>
                </a:solidFill>
              </a:rPr>
            </a:br>
            <a:r>
              <a:rPr lang="en-GB" altLang="en-US" sz="2400" dirty="0">
                <a:solidFill>
                  <a:srgbClr val="D3A41B"/>
                </a:solidFill>
                <a:latin typeface="Arial"/>
                <a:cs typeface="Arial"/>
              </a:rPr>
              <a:t>when writing numbers.</a:t>
            </a:r>
          </a:p>
        </p:txBody>
      </p:sp>
      <p:sp>
        <p:nvSpPr>
          <p:cNvPr id="20484" name="Text Box 4">
            <a:extLst>
              <a:ext uri="{FF2B5EF4-FFF2-40B4-BE49-F238E27FC236}">
                <a16:creationId xmlns:a16="http://schemas.microsoft.com/office/drawing/2014/main" id="{A2B3CE45-34DF-739D-2B42-2924E9FC0FA0}"/>
              </a:ext>
            </a:extLst>
          </p:cNvPr>
          <p:cNvSpPr txBox="1">
            <a:spLocks noChangeArrowheads="1"/>
          </p:cNvSpPr>
          <p:nvPr/>
        </p:nvSpPr>
        <p:spPr bwMode="auto">
          <a:xfrm>
            <a:off x="990600" y="1482725"/>
            <a:ext cx="7467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809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en-US" sz="2400" dirty="0">
                <a:solidFill>
                  <a:srgbClr val="D3A41B"/>
                </a:solidFill>
                <a:latin typeface="Arial"/>
                <a:cs typeface="Arial"/>
              </a:rPr>
              <a:t>This course on how to write numbers </a:t>
            </a:r>
            <a:br>
              <a:rPr lang="en-GB" altLang="en-US" sz="2400" dirty="0">
                <a:solidFill>
                  <a:srgbClr val="D3A41B"/>
                </a:solidFill>
              </a:rPr>
            </a:br>
            <a:r>
              <a:rPr lang="en-GB" altLang="en-US" sz="2400" dirty="0">
                <a:solidFill>
                  <a:srgbClr val="D3A41B"/>
                </a:solidFill>
                <a:latin typeface="Arial"/>
                <a:cs typeface="Arial"/>
              </a:rPr>
              <a:t>is in three parts:</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6CAD059-5019-5346-7BB2-F0BD675A2C92}"/>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How to Write Numbers</a:t>
            </a:r>
            <a:endParaRPr lang="en-GB" altLang="en-US" sz="1800" b="1" dirty="0">
              <a:solidFill>
                <a:srgbClr val="6DB4C0"/>
              </a:solidFill>
              <a:cs typeface="Arial"/>
            </a:endParaRPr>
          </a:p>
        </p:txBody>
      </p:sp>
      <p:sp>
        <p:nvSpPr>
          <p:cNvPr id="22531" name="Text Box 3">
            <a:extLst>
              <a:ext uri="{FF2B5EF4-FFF2-40B4-BE49-F238E27FC236}">
                <a16:creationId xmlns:a16="http://schemas.microsoft.com/office/drawing/2014/main" id="{D1F9456F-3B09-50D8-464C-20B39FD9F81A}"/>
              </a:ext>
            </a:extLst>
          </p:cNvPr>
          <p:cNvSpPr txBox="1">
            <a:spLocks noChangeArrowheads="1"/>
          </p:cNvSpPr>
          <p:nvPr/>
        </p:nvSpPr>
        <p:spPr bwMode="auto">
          <a:xfrm>
            <a:off x="990600" y="2349500"/>
            <a:ext cx="74676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576263" indent="-3857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5945" indent="-385445">
              <a:spcBef>
                <a:spcPct val="50000"/>
              </a:spcBef>
            </a:pPr>
            <a:r>
              <a:rPr lang="en-GB" altLang="en-US" sz="2400" dirty="0">
                <a:solidFill>
                  <a:srgbClr val="6DB4C0"/>
                </a:solidFill>
                <a:latin typeface="Arial"/>
                <a:cs typeface="Arial"/>
              </a:rPr>
              <a:t>grammar and the correct use of words,</a:t>
            </a:r>
          </a:p>
          <a:p>
            <a:pPr marL="575945" indent="-385445">
              <a:spcBef>
                <a:spcPct val="50000"/>
              </a:spcBef>
            </a:pPr>
            <a:r>
              <a:rPr lang="en-GB" altLang="en-US" sz="2400" dirty="0">
                <a:solidFill>
                  <a:srgbClr val="6DB4C0"/>
                </a:solidFill>
                <a:latin typeface="Arial"/>
                <a:cs typeface="Arial"/>
              </a:rPr>
              <a:t>system for summarising percentages,</a:t>
            </a:r>
          </a:p>
          <a:p>
            <a:pPr marL="575945" indent="-385445">
              <a:spcBef>
                <a:spcPct val="50000"/>
              </a:spcBef>
            </a:pPr>
            <a:r>
              <a:rPr lang="en-GB" altLang="en-US" sz="2400" dirty="0">
                <a:solidFill>
                  <a:srgbClr val="D3A41B"/>
                </a:solidFill>
                <a:latin typeface="Arial"/>
                <a:cs typeface="Arial"/>
              </a:rPr>
              <a:t>the use of words or figures </a:t>
            </a:r>
            <a:br>
              <a:rPr lang="en-GB" altLang="en-US" sz="2400" dirty="0">
                <a:solidFill>
                  <a:srgbClr val="D3A41B"/>
                </a:solidFill>
              </a:rPr>
            </a:br>
            <a:r>
              <a:rPr lang="en-GB" altLang="en-US" sz="2400" dirty="0">
                <a:solidFill>
                  <a:srgbClr val="D3A41B"/>
                </a:solidFill>
                <a:latin typeface="Arial"/>
                <a:cs typeface="Arial"/>
              </a:rPr>
              <a:t>when writing numbers.</a:t>
            </a:r>
          </a:p>
        </p:txBody>
      </p:sp>
      <p:sp>
        <p:nvSpPr>
          <p:cNvPr id="22532" name="Text Box 4">
            <a:extLst>
              <a:ext uri="{FF2B5EF4-FFF2-40B4-BE49-F238E27FC236}">
                <a16:creationId xmlns:a16="http://schemas.microsoft.com/office/drawing/2014/main" id="{D7DA8FFB-BAC6-CDA7-364B-08611A4584B9}"/>
              </a:ext>
            </a:extLst>
          </p:cNvPr>
          <p:cNvSpPr txBox="1">
            <a:spLocks noChangeArrowheads="1"/>
          </p:cNvSpPr>
          <p:nvPr/>
        </p:nvSpPr>
        <p:spPr bwMode="auto">
          <a:xfrm>
            <a:off x="990600" y="17907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D3A41B"/>
                </a:solidFill>
                <a:latin typeface="Arial"/>
                <a:cs typeface="Arial"/>
              </a:rPr>
              <a:t>This part is on:</a:t>
            </a:r>
          </a:p>
        </p:txBody>
      </p:sp>
    </p:spTree>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3F4D"/>
        </a:solidFill>
        <a:effectLst/>
      </p:bgPr>
    </p:bg>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9088474E-73BF-6F8F-BDBD-FC2E5B52EB7C}"/>
              </a:ext>
            </a:extLst>
          </p:cNvPr>
          <p:cNvSpPr txBox="1">
            <a:spLocks noChangeArrowheads="1"/>
          </p:cNvSpPr>
          <p:nvPr/>
        </p:nvSpPr>
        <p:spPr bwMode="auto">
          <a:xfrm>
            <a:off x="1155700" y="546100"/>
            <a:ext cx="6832600" cy="2012950"/>
          </a:xfrm>
          <a:prstGeom prst="rect">
            <a:avLst/>
          </a:prstGeom>
          <a:solidFill>
            <a:srgbClr val="393F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3600" dirty="0">
                <a:solidFill>
                  <a:schemeClr val="bg1"/>
                </a:solidFill>
                <a:latin typeface="Arial"/>
                <a:cs typeface="Arial"/>
              </a:rPr>
              <a:t>Words or Figures?</a:t>
            </a:r>
            <a:endParaRPr lang="en-GB" altLang="en-US" sz="3600" dirty="0">
              <a:solidFill>
                <a:schemeClr val="bg1"/>
              </a:solidFill>
            </a:endParaRPr>
          </a:p>
          <a:p>
            <a:pPr algn="ctr" eaLnBrk="1" hangingPunct="1">
              <a:spcBef>
                <a:spcPct val="50000"/>
              </a:spcBef>
              <a:buFontTx/>
              <a:buNone/>
            </a:pPr>
            <a:endParaRPr lang="en-GB" altLang="en-US" sz="3600">
              <a:solidFill>
                <a:schemeClr val="bg1"/>
              </a:solidFill>
            </a:endParaRPr>
          </a:p>
          <a:p>
            <a:pPr algn="ctr" eaLnBrk="1" hangingPunct="1">
              <a:spcBef>
                <a:spcPct val="50000"/>
              </a:spcBef>
              <a:buFontTx/>
              <a:buNone/>
            </a:pPr>
            <a:endParaRPr lang="en-GB" altLang="en-US" sz="2400">
              <a:solidFill>
                <a:schemeClr val="bg1"/>
              </a:solidFill>
            </a:endParaRPr>
          </a:p>
        </p:txBody>
      </p:sp>
      <p:sp>
        <p:nvSpPr>
          <p:cNvPr id="24579" name="Rectangle 5">
            <a:extLst>
              <a:ext uri="{FF2B5EF4-FFF2-40B4-BE49-F238E27FC236}">
                <a16:creationId xmlns:a16="http://schemas.microsoft.com/office/drawing/2014/main" id="{1292818C-0DAC-962C-AB1A-74F9094D3958}"/>
              </a:ext>
            </a:extLst>
          </p:cNvPr>
          <p:cNvSpPr>
            <a:spLocks noChangeArrowheads="1"/>
          </p:cNvSpPr>
          <p:nvPr/>
        </p:nvSpPr>
        <p:spPr bwMode="auto">
          <a:xfrm>
            <a:off x="1517650" y="5373688"/>
            <a:ext cx="6108700" cy="889000"/>
          </a:xfrm>
          <a:prstGeom prst="rect">
            <a:avLst/>
          </a:prstGeom>
          <a:solidFill>
            <a:srgbClr val="393F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0">
                <a:solidFill>
                  <a:schemeClr val="bg1"/>
                </a:solidFill>
              </a:rPr>
              <a:t>Erzsébet Square, Budapest</a:t>
            </a:r>
            <a:endParaRPr lang="en-US" altLang="en-US" sz="1400">
              <a:solidFill>
                <a:schemeClr val="bg1"/>
              </a:solidFill>
            </a:endParaRPr>
          </a:p>
        </p:txBody>
      </p:sp>
      <p:pic>
        <p:nvPicPr>
          <p:cNvPr id="24580" name="Picture 3">
            <a:extLst>
              <a:ext uri="{FF2B5EF4-FFF2-40B4-BE49-F238E27FC236}">
                <a16:creationId xmlns:a16="http://schemas.microsoft.com/office/drawing/2014/main" id="{ED57E9E2-5D2A-7AD4-296F-3B544415B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308100"/>
            <a:ext cx="581025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2F4F41C-169A-3B0E-E354-B0415CB81BD4}"/>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26627" name="Text Box 5">
            <a:extLst>
              <a:ext uri="{FF2B5EF4-FFF2-40B4-BE49-F238E27FC236}">
                <a16:creationId xmlns:a16="http://schemas.microsoft.com/office/drawing/2014/main" id="{3C1C72FD-E2CE-11AE-1884-0DBAB3CE0A36}"/>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286726" name="Text Box 6">
            <a:extLst>
              <a:ext uri="{FF2B5EF4-FFF2-40B4-BE49-F238E27FC236}">
                <a16:creationId xmlns:a16="http://schemas.microsoft.com/office/drawing/2014/main" id="{46C45799-DEF7-E6B9-4D96-EEEAFBDCE344}"/>
              </a:ext>
            </a:extLst>
          </p:cNvPr>
          <p:cNvSpPr txBox="1">
            <a:spLocks noChangeArrowheads="1"/>
          </p:cNvSpPr>
          <p:nvPr/>
        </p:nvSpPr>
        <p:spPr bwMode="auto">
          <a:xfrm>
            <a:off x="990600" y="2014538"/>
            <a:ext cx="78613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576263" indent="-3857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5945" indent="-385445">
              <a:spcBef>
                <a:spcPct val="50000"/>
              </a:spcBef>
              <a:buClr>
                <a:srgbClr val="FFFF66"/>
              </a:buClr>
            </a:pPr>
            <a:r>
              <a:rPr lang="en-GB" altLang="en-US" sz="2400" dirty="0">
                <a:solidFill>
                  <a:srgbClr val="D3A41B"/>
                </a:solidFill>
                <a:latin typeface="Arial"/>
                <a:cs typeface="Arial"/>
              </a:rPr>
              <a:t>professional publishers have rules </a:t>
            </a:r>
            <a:br>
              <a:rPr lang="en-GB" altLang="en-US" sz="2400" dirty="0">
                <a:solidFill>
                  <a:srgbClr val="D3A41B"/>
                </a:solidFill>
              </a:rPr>
            </a:br>
            <a:r>
              <a:rPr lang="en-GB" altLang="en-US" sz="2400" dirty="0">
                <a:solidFill>
                  <a:srgbClr val="D3A41B"/>
                </a:solidFill>
                <a:latin typeface="Arial"/>
                <a:cs typeface="Arial"/>
              </a:rPr>
              <a:t>for deciding whether to use words or figures when writing numbers;</a:t>
            </a:r>
            <a:endParaRPr lang="en-US">
              <a:solidFill>
                <a:srgbClr val="D3A41B"/>
              </a:solidFill>
              <a:latin typeface="Arial"/>
              <a:cs typeface="Arial"/>
            </a:endParaRPr>
          </a:p>
          <a:p>
            <a:pPr marL="575945" indent="-385445">
              <a:spcBef>
                <a:spcPct val="0"/>
              </a:spcBef>
              <a:buClr>
                <a:srgbClr val="FFFF66"/>
              </a:buClr>
              <a:buNone/>
            </a:pPr>
            <a:r>
              <a:rPr lang="en-GB" altLang="en-US" sz="2400" dirty="0">
                <a:solidFill>
                  <a:srgbClr val="D3A41B"/>
                </a:solidFill>
                <a:latin typeface="Arial"/>
                <a:cs typeface="Arial"/>
              </a:rPr>
              <a:t>    </a:t>
            </a:r>
            <a:r>
              <a:rPr lang="en-GB" altLang="en-US" sz="1200" dirty="0">
                <a:solidFill>
                  <a:srgbClr val="D3A41B"/>
                </a:solidFill>
                <a:latin typeface="Arial"/>
                <a:cs typeface="Arial"/>
              </a:rPr>
              <a:t> </a:t>
            </a:r>
            <a:r>
              <a:rPr lang="en-GB" altLang="en-US" sz="2400" dirty="0">
                <a:solidFill>
                  <a:srgbClr val="D3A41B"/>
                </a:solidFill>
                <a:latin typeface="Arial"/>
                <a:cs typeface="Arial"/>
              </a:rPr>
              <a:t>that is, whether to write </a:t>
            </a:r>
            <a:r>
              <a:rPr lang="en-GB" altLang="en-US" sz="2400" dirty="0">
                <a:solidFill>
                  <a:schemeClr val="accent1">
                    <a:lumMod val="90000"/>
                  </a:schemeClr>
                </a:solidFill>
                <a:latin typeface="Arial"/>
                <a:cs typeface="Arial"/>
              </a:rPr>
              <a:t>twenty</a:t>
            </a:r>
            <a:r>
              <a:rPr lang="en-GB" altLang="en-US" sz="500" dirty="0">
                <a:solidFill>
                  <a:schemeClr val="accent1">
                    <a:lumMod val="90000"/>
                  </a:schemeClr>
                </a:solidFill>
                <a:latin typeface="Arial"/>
                <a:cs typeface="Arial"/>
              </a:rPr>
              <a:t> </a:t>
            </a:r>
            <a:r>
              <a:rPr lang="en-GB" altLang="en-US" sz="2400" dirty="0">
                <a:solidFill>
                  <a:schemeClr val="accent1">
                    <a:lumMod val="90000"/>
                  </a:schemeClr>
                </a:solidFill>
                <a:latin typeface="Arial"/>
                <a:cs typeface="Arial"/>
              </a:rPr>
              <a:t>–</a:t>
            </a:r>
            <a:r>
              <a:rPr lang="en-GB" altLang="en-US" sz="800" dirty="0">
                <a:solidFill>
                  <a:schemeClr val="accent1">
                    <a:lumMod val="90000"/>
                  </a:schemeClr>
                </a:solidFill>
                <a:latin typeface="Arial"/>
                <a:cs typeface="Arial"/>
              </a:rPr>
              <a:t> </a:t>
            </a:r>
            <a:r>
              <a:rPr lang="en-GB" altLang="en-US" sz="2400" dirty="0">
                <a:solidFill>
                  <a:schemeClr val="accent1">
                    <a:lumMod val="90000"/>
                  </a:schemeClr>
                </a:solidFill>
                <a:latin typeface="Arial"/>
                <a:cs typeface="Arial"/>
              </a:rPr>
              <a:t>one</a:t>
            </a:r>
            <a:r>
              <a:rPr lang="en-GB" altLang="en-US" sz="2400" dirty="0">
                <a:solidFill>
                  <a:srgbClr val="D3A41B"/>
                </a:solidFill>
                <a:latin typeface="Arial"/>
                <a:cs typeface="Arial"/>
              </a:rPr>
              <a:t> or </a:t>
            </a:r>
            <a:r>
              <a:rPr lang="en-GB" altLang="en-US" sz="2400" dirty="0">
                <a:solidFill>
                  <a:schemeClr val="accent1">
                    <a:lumMod val="90000"/>
                  </a:schemeClr>
                </a:solidFill>
                <a:latin typeface="Arial"/>
                <a:cs typeface="Arial"/>
              </a:rPr>
              <a:t>21</a:t>
            </a:r>
          </a:p>
          <a:p>
            <a:pPr marL="575945" indent="-385445">
              <a:spcBef>
                <a:spcPct val="50000"/>
              </a:spcBef>
              <a:buClr>
                <a:srgbClr val="FFFF66"/>
              </a:buClr>
            </a:pPr>
            <a:r>
              <a:rPr lang="en-GB" altLang="en-US" sz="2400" dirty="0">
                <a:solidFill>
                  <a:srgbClr val="D3A41B"/>
                </a:solidFill>
                <a:latin typeface="Arial"/>
                <a:cs typeface="Arial"/>
              </a:rPr>
              <a:t>the rules are complicated, there are lots of them, </a:t>
            </a:r>
            <a:br>
              <a:rPr lang="en-GB" altLang="en-US" sz="2400" dirty="0"/>
            </a:br>
            <a:r>
              <a:rPr lang="en-GB" altLang="en-US" sz="2400" dirty="0">
                <a:solidFill>
                  <a:srgbClr val="D3A41B"/>
                </a:solidFill>
                <a:latin typeface="Arial"/>
                <a:cs typeface="Arial"/>
              </a:rPr>
              <a:t>and they don’t always agree</a:t>
            </a:r>
          </a:p>
          <a:p>
            <a:pPr marL="575945" indent="-385445">
              <a:spcBef>
                <a:spcPct val="50000"/>
              </a:spcBef>
              <a:buClr>
                <a:srgbClr val="FFFF66"/>
              </a:buClr>
            </a:pPr>
            <a:r>
              <a:rPr lang="en-GB" altLang="en-US" sz="2400" dirty="0">
                <a:solidFill>
                  <a:srgbClr val="D3A41B"/>
                </a:solidFill>
                <a:latin typeface="Arial"/>
                <a:cs typeface="Arial"/>
              </a:rPr>
              <a:t>they are meant for general writing</a:t>
            </a:r>
            <a:br>
              <a:rPr lang="en-GB" altLang="en-US" sz="2400" dirty="0"/>
            </a:br>
            <a:r>
              <a:rPr lang="en-GB" altLang="en-US" sz="2400" dirty="0">
                <a:solidFill>
                  <a:srgbClr val="D3A41B"/>
                </a:solidFill>
                <a:latin typeface="Arial"/>
                <a:cs typeface="Arial"/>
              </a:rPr>
              <a:t>(novels, poems, short stories, …)</a:t>
            </a:r>
          </a:p>
          <a:p>
            <a:pPr marL="575945" indent="-385445">
              <a:spcBef>
                <a:spcPct val="50000"/>
              </a:spcBef>
              <a:buClr>
                <a:srgbClr val="FFFF66"/>
              </a:buClr>
            </a:pPr>
            <a:r>
              <a:rPr lang="en-GB" altLang="en-US" sz="2400" dirty="0">
                <a:solidFill>
                  <a:srgbClr val="D3A41B"/>
                </a:solidFill>
                <a:latin typeface="Arial"/>
                <a:cs typeface="Arial"/>
              </a:rPr>
              <a:t>not for statistical reports </a:t>
            </a:r>
            <a:br>
              <a:rPr lang="en-GB" altLang="en-US" sz="2400" dirty="0">
                <a:solidFill>
                  <a:srgbClr val="D3A41B"/>
                </a:solidFill>
              </a:rPr>
            </a:br>
            <a:r>
              <a:rPr lang="en-GB" altLang="en-US" sz="2400" dirty="0">
                <a:solidFill>
                  <a:srgbClr val="D3A41B"/>
                </a:solidFill>
                <a:latin typeface="Arial"/>
                <a:cs typeface="Arial"/>
              </a:rPr>
              <a:t>or other writing that uses lots of numbers</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6">
                                            <p:txEl>
                                              <p:pRg st="1" end="1"/>
                                            </p:txEl>
                                          </p:spTgt>
                                        </p:tgtEl>
                                        <p:attrNameLst>
                                          <p:attrName>style.visibility</p:attrName>
                                        </p:attrNameLst>
                                      </p:cBhvr>
                                      <p:to>
                                        <p:strVal val="visible"/>
                                      </p:to>
                                    </p:set>
                                    <p:animEffect transition="in" filter="wipe(left)">
                                      <p:cBhvr>
                                        <p:cTn id="7" dur="500"/>
                                        <p:tgtEl>
                                          <p:spTgt spid="2867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26">
                                            <p:txEl>
                                              <p:pRg st="2" end="2"/>
                                            </p:txEl>
                                          </p:spTgt>
                                        </p:tgtEl>
                                        <p:attrNameLst>
                                          <p:attrName>style.visibility</p:attrName>
                                        </p:attrNameLst>
                                      </p:cBhvr>
                                      <p:to>
                                        <p:strVal val="visible"/>
                                      </p:to>
                                    </p:set>
                                    <p:animEffect transition="in" filter="wipe(left)">
                                      <p:cBhvr>
                                        <p:cTn id="12" dur="500"/>
                                        <p:tgtEl>
                                          <p:spTgt spid="2867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26">
                                            <p:txEl>
                                              <p:pRg st="3" end="3"/>
                                            </p:txEl>
                                          </p:spTgt>
                                        </p:tgtEl>
                                        <p:attrNameLst>
                                          <p:attrName>style.visibility</p:attrName>
                                        </p:attrNameLst>
                                      </p:cBhvr>
                                      <p:to>
                                        <p:strVal val="visible"/>
                                      </p:to>
                                    </p:set>
                                    <p:animEffect transition="in" filter="wipe(left)">
                                      <p:cBhvr>
                                        <p:cTn id="17" dur="500"/>
                                        <p:tgtEl>
                                          <p:spTgt spid="28672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26">
                                            <p:txEl>
                                              <p:pRg st="4" end="4"/>
                                            </p:txEl>
                                          </p:spTgt>
                                        </p:tgtEl>
                                        <p:attrNameLst>
                                          <p:attrName>style.visibility</p:attrName>
                                        </p:attrNameLst>
                                      </p:cBhvr>
                                      <p:to>
                                        <p:strVal val="visible"/>
                                      </p:to>
                                    </p:set>
                                    <p:animEffect transition="in" filter="wipe(left)">
                                      <p:cBhvr>
                                        <p:cTn id="22" dur="500"/>
                                        <p:tgtEl>
                                          <p:spTgt spid="2867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5AED7A2-EFC1-9CD0-E6F8-A31AD3BAE64C}"/>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28675" name="Text Box 3">
            <a:extLst>
              <a:ext uri="{FF2B5EF4-FFF2-40B4-BE49-F238E27FC236}">
                <a16:creationId xmlns:a16="http://schemas.microsoft.com/office/drawing/2014/main" id="{3CC41692-3832-C6B1-5B00-4C9295CE525B}"/>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288772" name="Text Box 4">
            <a:extLst>
              <a:ext uri="{FF2B5EF4-FFF2-40B4-BE49-F238E27FC236}">
                <a16:creationId xmlns:a16="http://schemas.microsoft.com/office/drawing/2014/main" id="{8FC6C26D-D59C-3FD8-B571-07362AF87BC8}"/>
              </a:ext>
            </a:extLst>
          </p:cNvPr>
          <p:cNvSpPr txBox="1">
            <a:spLocks noChangeArrowheads="1"/>
          </p:cNvSpPr>
          <p:nvPr/>
        </p:nvSpPr>
        <p:spPr bwMode="auto">
          <a:xfrm>
            <a:off x="990600" y="2014538"/>
            <a:ext cx="69754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576263" indent="-3857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5945" indent="-385445">
              <a:spcBef>
                <a:spcPct val="50000"/>
              </a:spcBef>
              <a:buClr>
                <a:srgbClr val="FFFF66"/>
              </a:buClr>
            </a:pPr>
            <a:r>
              <a:rPr lang="en-GB" altLang="en-US" sz="2400" dirty="0">
                <a:solidFill>
                  <a:srgbClr val="D3A41B"/>
                </a:solidFill>
                <a:latin typeface="Arial"/>
                <a:cs typeface="Arial"/>
              </a:rPr>
              <a:t>the general principle is that </a:t>
            </a:r>
            <a:br>
              <a:rPr lang="en-GB" altLang="en-US" sz="2400" dirty="0">
                <a:solidFill>
                  <a:srgbClr val="D3A41B"/>
                </a:solidFill>
              </a:rPr>
            </a:br>
            <a:r>
              <a:rPr lang="en-GB" altLang="en-US" sz="2400" dirty="0">
                <a:solidFill>
                  <a:srgbClr val="D3A41B"/>
                </a:solidFill>
                <a:latin typeface="Arial"/>
                <a:cs typeface="Arial"/>
              </a:rPr>
              <a:t>numbers written as words </a:t>
            </a:r>
            <a:br>
              <a:rPr lang="en-GB" altLang="en-US" sz="2400" dirty="0">
                <a:solidFill>
                  <a:srgbClr val="D3A41B"/>
                </a:solidFill>
              </a:rPr>
            </a:br>
            <a:r>
              <a:rPr lang="en-GB" altLang="en-US" sz="2400" dirty="0">
                <a:solidFill>
                  <a:srgbClr val="D3A41B"/>
                </a:solidFill>
                <a:latin typeface="Arial"/>
                <a:cs typeface="Arial"/>
              </a:rPr>
              <a:t>can be difficult to read </a:t>
            </a:r>
            <a:br>
              <a:rPr lang="en-GB" altLang="en-US" sz="2400" dirty="0">
                <a:solidFill>
                  <a:srgbClr val="D3A41B"/>
                </a:solidFill>
              </a:rPr>
            </a:br>
            <a:r>
              <a:rPr lang="en-GB" altLang="en-US" sz="2400" dirty="0">
                <a:solidFill>
                  <a:srgbClr val="D3A41B"/>
                </a:solidFill>
                <a:latin typeface="Arial"/>
                <a:cs typeface="Arial"/>
              </a:rPr>
              <a:t>if there are a lot of them</a:t>
            </a:r>
          </a:p>
          <a:p>
            <a:pPr marL="575945" indent="-385445">
              <a:spcBef>
                <a:spcPct val="50000"/>
              </a:spcBef>
              <a:buClr>
                <a:srgbClr val="FFFF66"/>
              </a:buClr>
            </a:pPr>
            <a:r>
              <a:rPr lang="en-GB" altLang="en-US" sz="2400" dirty="0">
                <a:solidFill>
                  <a:srgbClr val="D3A41B"/>
                </a:solidFill>
                <a:latin typeface="Arial"/>
                <a:cs typeface="Arial"/>
              </a:rPr>
              <a:t>but numbers written as figures </a:t>
            </a:r>
            <a:br>
              <a:rPr lang="en-GB" altLang="en-US" sz="2400" dirty="0">
                <a:solidFill>
                  <a:srgbClr val="D3A41B"/>
                </a:solidFill>
              </a:rPr>
            </a:br>
            <a:r>
              <a:rPr lang="en-GB" altLang="en-US" sz="2400" dirty="0">
                <a:solidFill>
                  <a:srgbClr val="D3A41B"/>
                </a:solidFill>
                <a:latin typeface="Arial"/>
                <a:cs typeface="Arial"/>
              </a:rPr>
              <a:t>can look unsightly if they are dotted </a:t>
            </a:r>
            <a:br>
              <a:rPr lang="en-GB" altLang="en-US" sz="2400" dirty="0">
                <a:solidFill>
                  <a:srgbClr val="D3A41B"/>
                </a:solidFill>
              </a:rPr>
            </a:br>
            <a:r>
              <a:rPr lang="en-GB" altLang="en-US" sz="2400" dirty="0">
                <a:solidFill>
                  <a:srgbClr val="D3A41B"/>
                </a:solidFill>
                <a:latin typeface="Arial"/>
                <a:cs typeface="Arial"/>
              </a:rPr>
              <a:t>here and there in large amounts of text</a:t>
            </a:r>
          </a:p>
          <a:p>
            <a:pPr marL="575945" indent="-385445">
              <a:spcBef>
                <a:spcPct val="50000"/>
              </a:spcBef>
              <a:buClr>
                <a:srgbClr val="FFFF66"/>
              </a:buClr>
            </a:pPr>
            <a:r>
              <a:rPr lang="en-GB" altLang="en-US" sz="2400" dirty="0">
                <a:solidFill>
                  <a:srgbClr val="D3A41B"/>
                </a:solidFill>
                <a:latin typeface="Arial"/>
                <a:cs typeface="Arial"/>
              </a:rPr>
              <a:t>there has to be a compromise</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8772">
                                            <p:txEl>
                                              <p:pRg st="1" end="1"/>
                                            </p:txEl>
                                          </p:spTgt>
                                        </p:tgtEl>
                                        <p:attrNameLst>
                                          <p:attrName>style.visibility</p:attrName>
                                        </p:attrNameLst>
                                      </p:cBhvr>
                                      <p:to>
                                        <p:strVal val="visible"/>
                                      </p:to>
                                    </p:set>
                                    <p:animEffect transition="in" filter="wipe(left)">
                                      <p:cBhvr>
                                        <p:cTn id="7" dur="500"/>
                                        <p:tgtEl>
                                          <p:spTgt spid="28877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8772">
                                            <p:txEl>
                                              <p:pRg st="2" end="2"/>
                                            </p:txEl>
                                          </p:spTgt>
                                        </p:tgtEl>
                                        <p:attrNameLst>
                                          <p:attrName>style.visibility</p:attrName>
                                        </p:attrNameLst>
                                      </p:cBhvr>
                                      <p:to>
                                        <p:strVal val="visible"/>
                                      </p:to>
                                    </p:set>
                                    <p:animEffect transition="in" filter="wipe(left)">
                                      <p:cBhvr>
                                        <p:cTn id="12" dur="500"/>
                                        <p:tgtEl>
                                          <p:spTgt spid="288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2A715EE-C3E7-2610-4CDC-B35A55851470}"/>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30723" name="Text Box 3">
            <a:extLst>
              <a:ext uri="{FF2B5EF4-FFF2-40B4-BE49-F238E27FC236}">
                <a16:creationId xmlns:a16="http://schemas.microsoft.com/office/drawing/2014/main" id="{0CDAE371-27D7-385E-5591-25B2A40F7715}"/>
              </a:ext>
            </a:extLst>
          </p:cNvPr>
          <p:cNvSpPr txBox="1">
            <a:spLocks noChangeArrowheads="1"/>
          </p:cNvSpPr>
          <p:nvPr/>
        </p:nvSpPr>
        <p:spPr bwMode="auto">
          <a:xfrm>
            <a:off x="990600" y="13335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0724" name="Text Box 4">
            <a:extLst>
              <a:ext uri="{FF2B5EF4-FFF2-40B4-BE49-F238E27FC236}">
                <a16:creationId xmlns:a16="http://schemas.microsoft.com/office/drawing/2014/main" id="{11BE016B-01EB-544B-06F4-44292E54AB8F}"/>
              </a:ext>
            </a:extLst>
          </p:cNvPr>
          <p:cNvSpPr txBox="1">
            <a:spLocks noChangeArrowheads="1"/>
          </p:cNvSpPr>
          <p:nvPr/>
        </p:nvSpPr>
        <p:spPr bwMode="auto">
          <a:xfrm>
            <a:off x="990600" y="2014538"/>
            <a:ext cx="6975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576263" indent="-3857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5945" indent="-385445">
              <a:spcBef>
                <a:spcPct val="50000"/>
              </a:spcBef>
              <a:buClr>
                <a:srgbClr val="FFFF66"/>
              </a:buClr>
            </a:pPr>
            <a:r>
              <a:rPr lang="en-GB" altLang="en-US" sz="2400" dirty="0">
                <a:solidFill>
                  <a:srgbClr val="D3A41B"/>
                </a:solidFill>
                <a:latin typeface="Arial"/>
                <a:cs typeface="Arial"/>
              </a:rPr>
              <a:t>there’s a rule which says that </a:t>
            </a:r>
            <a:br>
              <a:rPr lang="en-GB" altLang="en-US" sz="2400" dirty="0">
                <a:solidFill>
                  <a:srgbClr val="D3A41B"/>
                </a:solidFill>
              </a:rPr>
            </a:br>
            <a:r>
              <a:rPr lang="en-GB" altLang="en-US" sz="2400" dirty="0">
                <a:solidFill>
                  <a:srgbClr val="D3A41B"/>
                </a:solidFill>
                <a:latin typeface="Arial"/>
                <a:cs typeface="Arial"/>
              </a:rPr>
              <a:t>numbers from one to twelve </a:t>
            </a:r>
            <a:br>
              <a:rPr lang="en-GB" altLang="en-US" sz="2400" dirty="0">
                <a:solidFill>
                  <a:srgbClr val="D3A41B"/>
                </a:solidFill>
              </a:rPr>
            </a:br>
            <a:r>
              <a:rPr lang="en-GB" altLang="en-US" sz="2400" dirty="0">
                <a:solidFill>
                  <a:srgbClr val="D3A41B"/>
                </a:solidFill>
                <a:latin typeface="Arial"/>
                <a:cs typeface="Arial"/>
              </a:rPr>
              <a:t>should be written as words </a:t>
            </a:r>
            <a:endParaRPr lang="en-GB" altLang="en-US" sz="2400" dirty="0">
              <a:solidFill>
                <a:srgbClr val="D3A41B"/>
              </a:solidFill>
              <a:cs typeface="Arial"/>
            </a:endParaRPr>
          </a:p>
        </p:txBody>
      </p:sp>
      <p:sp>
        <p:nvSpPr>
          <p:cNvPr id="290821" name="Text Box 5">
            <a:extLst>
              <a:ext uri="{FF2B5EF4-FFF2-40B4-BE49-F238E27FC236}">
                <a16:creationId xmlns:a16="http://schemas.microsoft.com/office/drawing/2014/main" id="{AE24DC62-3DB2-6A37-B514-AB268F389321}"/>
              </a:ext>
            </a:extLst>
          </p:cNvPr>
          <p:cNvSpPr txBox="1">
            <a:spLocks noChangeArrowheads="1"/>
          </p:cNvSpPr>
          <p:nvPr/>
        </p:nvSpPr>
        <p:spPr bwMode="auto">
          <a:xfrm>
            <a:off x="990600" y="3087688"/>
            <a:ext cx="697547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576263" indent="-3857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5945" indent="-385445">
              <a:spcBef>
                <a:spcPct val="50000"/>
              </a:spcBef>
              <a:buClr>
                <a:srgbClr val="FFFF66"/>
              </a:buClr>
              <a:buNone/>
            </a:pPr>
            <a:r>
              <a:rPr lang="en-GB" altLang="en-US" sz="2400" dirty="0">
                <a:solidFill>
                  <a:srgbClr val="D3A41B"/>
                </a:solidFill>
                <a:latin typeface="Arial"/>
                <a:cs typeface="Arial"/>
              </a:rPr>
              <a:t>    </a:t>
            </a:r>
            <a:r>
              <a:rPr lang="en-GB" altLang="en-US" sz="1200" dirty="0">
                <a:solidFill>
                  <a:srgbClr val="D3A41B"/>
                </a:solidFill>
                <a:latin typeface="Arial"/>
                <a:cs typeface="Arial"/>
              </a:rPr>
              <a:t> </a:t>
            </a:r>
            <a:r>
              <a:rPr lang="en-GB" altLang="en-US" sz="2400" dirty="0">
                <a:solidFill>
                  <a:srgbClr val="D3A41B"/>
                </a:solidFill>
                <a:latin typeface="Arial"/>
                <a:cs typeface="Arial"/>
              </a:rPr>
              <a:t>and numbers greater than twelve </a:t>
            </a:r>
            <a:br>
              <a:rPr lang="en-GB" altLang="en-US" sz="2400" dirty="0">
                <a:solidFill>
                  <a:srgbClr val="D3A41B"/>
                </a:solidFill>
              </a:rPr>
            </a:br>
            <a:r>
              <a:rPr lang="en-GB" altLang="en-US" sz="2400" dirty="0">
                <a:solidFill>
                  <a:srgbClr val="D3A41B"/>
                </a:solidFill>
                <a:latin typeface="Arial"/>
                <a:cs typeface="Arial"/>
              </a:rPr>
              <a:t>should be written as figures</a:t>
            </a:r>
          </a:p>
          <a:p>
            <a:pPr marL="575945" indent="-385445">
              <a:spcBef>
                <a:spcPct val="0"/>
              </a:spcBef>
              <a:buClr>
                <a:srgbClr val="FFFF66"/>
              </a:buClr>
              <a:buNone/>
            </a:pPr>
            <a:r>
              <a:rPr lang="en-GB" altLang="en-US" sz="2400" dirty="0">
                <a:solidFill>
                  <a:srgbClr val="D3A41B"/>
                </a:solidFill>
                <a:latin typeface="Arial"/>
                <a:cs typeface="Arial"/>
              </a:rPr>
              <a:t>    </a:t>
            </a:r>
            <a:r>
              <a:rPr lang="en-GB" altLang="en-US" sz="1200" dirty="0">
                <a:solidFill>
                  <a:srgbClr val="D3A41B"/>
                </a:solidFill>
                <a:latin typeface="Arial"/>
                <a:cs typeface="Arial"/>
              </a:rPr>
              <a:t> </a:t>
            </a:r>
            <a:r>
              <a:rPr lang="en-GB" altLang="en-US" sz="2400" dirty="0">
                <a:solidFill>
                  <a:srgbClr val="D3A41B"/>
                </a:solidFill>
                <a:latin typeface="Arial"/>
                <a:cs typeface="Arial"/>
              </a:rPr>
              <a:t>(sometimes the cut-</a:t>
            </a:r>
            <a:r>
              <a:rPr lang="en-GB" altLang="en-US" sz="1200" dirty="0">
                <a:solidFill>
                  <a:srgbClr val="D3A41B"/>
                </a:solidFill>
                <a:latin typeface="Arial"/>
                <a:cs typeface="Arial"/>
              </a:rPr>
              <a:t> </a:t>
            </a:r>
            <a:r>
              <a:rPr lang="en-GB" altLang="en-US" sz="2400" dirty="0">
                <a:solidFill>
                  <a:srgbClr val="D3A41B"/>
                </a:solidFill>
                <a:latin typeface="Arial"/>
                <a:cs typeface="Arial"/>
              </a:rPr>
              <a:t>off point is ten)</a:t>
            </a:r>
          </a:p>
          <a:p>
            <a:pPr marL="575945" indent="-385445">
              <a:spcBef>
                <a:spcPct val="50000"/>
              </a:spcBef>
              <a:buClr>
                <a:srgbClr val="FFFF66"/>
              </a:buClr>
            </a:pPr>
            <a:r>
              <a:rPr lang="en-GB" altLang="en-US" sz="2400" dirty="0">
                <a:solidFill>
                  <a:srgbClr val="D3A41B"/>
                </a:solidFill>
                <a:latin typeface="Arial"/>
                <a:cs typeface="Arial"/>
              </a:rPr>
              <a:t>but expressions like </a:t>
            </a:r>
            <a:br>
              <a:rPr lang="en-GB" altLang="en-US" sz="2400" dirty="0">
                <a:solidFill>
                  <a:srgbClr val="D3A41B"/>
                </a:solidFill>
              </a:rPr>
            </a:br>
            <a:r>
              <a:rPr lang="en-GB" altLang="en-US" sz="2400" dirty="0">
                <a:solidFill>
                  <a:srgbClr val="D3A41B"/>
                </a:solidFill>
                <a:latin typeface="Arial"/>
                <a:cs typeface="Arial"/>
              </a:rPr>
              <a:t>“one in 15 men and one in eight women”</a:t>
            </a:r>
            <a:br>
              <a:rPr lang="en-GB" altLang="en-US" sz="2400" dirty="0">
                <a:solidFill>
                  <a:srgbClr val="D3A41B"/>
                </a:solidFill>
              </a:rPr>
            </a:br>
            <a:r>
              <a:rPr lang="en-GB" altLang="en-US" sz="2400" dirty="0">
                <a:solidFill>
                  <a:srgbClr val="D3A41B"/>
                </a:solidFill>
                <a:latin typeface="Arial"/>
                <a:cs typeface="Arial"/>
              </a:rPr>
              <a:t>look a bit odd</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0821">
                                            <p:txEl>
                                              <p:pRg st="0" end="0"/>
                                            </p:txEl>
                                          </p:spTgt>
                                        </p:tgtEl>
                                        <p:attrNameLst>
                                          <p:attrName>style.visibility</p:attrName>
                                        </p:attrNameLst>
                                      </p:cBhvr>
                                      <p:to>
                                        <p:strVal val="visible"/>
                                      </p:to>
                                    </p:set>
                                    <p:animEffect transition="in" filter="wipe(left)">
                                      <p:cBhvr>
                                        <p:cTn id="7" dur="500"/>
                                        <p:tgtEl>
                                          <p:spTgt spid="290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0821">
                                            <p:txEl>
                                              <p:pRg st="1" end="1"/>
                                            </p:txEl>
                                          </p:spTgt>
                                        </p:tgtEl>
                                        <p:attrNameLst>
                                          <p:attrName>style.visibility</p:attrName>
                                        </p:attrNameLst>
                                      </p:cBhvr>
                                      <p:to>
                                        <p:strVal val="visible"/>
                                      </p:to>
                                    </p:set>
                                    <p:animEffect transition="in" filter="wipe(left)">
                                      <p:cBhvr>
                                        <p:cTn id="12" dur="500"/>
                                        <p:tgtEl>
                                          <p:spTgt spid="2908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0821">
                                            <p:txEl>
                                              <p:pRg st="2" end="2"/>
                                            </p:txEl>
                                          </p:spTgt>
                                        </p:tgtEl>
                                        <p:attrNameLst>
                                          <p:attrName>style.visibility</p:attrName>
                                        </p:attrNameLst>
                                      </p:cBhvr>
                                      <p:to>
                                        <p:strVal val="visible"/>
                                      </p:to>
                                    </p:set>
                                    <p:animEffect transition="in" filter="wipe(left)">
                                      <p:cBhvr>
                                        <p:cTn id="17" dur="500"/>
                                        <p:tgtEl>
                                          <p:spTgt spid="2908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86D"/>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6987102-8A0A-2BA2-B2DC-8CF40259461E}"/>
              </a:ext>
            </a:extLst>
          </p:cNvPr>
          <p:cNvSpPr>
            <a:spLocks noGrp="1" noChangeArrowheads="1"/>
          </p:cNvSpPr>
          <p:nvPr>
            <p:ph type="title"/>
          </p:nvPr>
        </p:nvSpPr>
        <p:spPr>
          <a:xfrm>
            <a:off x="685800" y="304800"/>
            <a:ext cx="7772400" cy="1143000"/>
          </a:xfrm>
        </p:spPr>
        <p:txBody>
          <a:bodyPr/>
          <a:lstStyle/>
          <a:p>
            <a:pPr eaLnBrk="1" hangingPunct="1"/>
            <a:r>
              <a:rPr lang="en-GB" altLang="en-US" sz="1800" b="1" dirty="0">
                <a:solidFill>
                  <a:srgbClr val="6DB4C0"/>
                </a:solidFill>
              </a:rPr>
              <a:t>Word or Figures?</a:t>
            </a:r>
            <a:endParaRPr lang="en-GB" altLang="en-US" sz="1800" b="1" dirty="0">
              <a:solidFill>
                <a:srgbClr val="6DB4C0"/>
              </a:solidFill>
              <a:cs typeface="Arial"/>
            </a:endParaRPr>
          </a:p>
        </p:txBody>
      </p:sp>
      <p:sp>
        <p:nvSpPr>
          <p:cNvPr id="32771" name="Text Box 3">
            <a:extLst>
              <a:ext uri="{FF2B5EF4-FFF2-40B4-BE49-F238E27FC236}">
                <a16:creationId xmlns:a16="http://schemas.microsoft.com/office/drawing/2014/main" id="{9F6D219D-DB16-5592-92FB-9D27FEC1CB3F}"/>
              </a:ext>
            </a:extLst>
          </p:cNvPr>
          <p:cNvSpPr txBox="1">
            <a:spLocks noChangeArrowheads="1"/>
          </p:cNvSpPr>
          <p:nvPr/>
        </p:nvSpPr>
        <p:spPr bwMode="auto">
          <a:xfrm>
            <a:off x="685800" y="1333500"/>
            <a:ext cx="755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665163" indent="-469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64845">
              <a:spcBef>
                <a:spcPct val="50000"/>
              </a:spcBef>
              <a:buFontTx/>
              <a:buNone/>
            </a:pPr>
            <a:r>
              <a:rPr lang="en-GB" altLang="en-US" sz="2400" dirty="0">
                <a:solidFill>
                  <a:srgbClr val="6DB4C0"/>
                </a:solidFill>
                <a:latin typeface="Arial"/>
                <a:cs typeface="Arial"/>
              </a:rPr>
              <a:t>words or figures?</a:t>
            </a:r>
          </a:p>
        </p:txBody>
      </p:sp>
      <p:sp>
        <p:nvSpPr>
          <p:cNvPr id="303108" name="Text Box 4">
            <a:extLst>
              <a:ext uri="{FF2B5EF4-FFF2-40B4-BE49-F238E27FC236}">
                <a16:creationId xmlns:a16="http://schemas.microsoft.com/office/drawing/2014/main" id="{8054C65E-2F42-807C-CB02-C85FC0080668}"/>
              </a:ext>
            </a:extLst>
          </p:cNvPr>
          <p:cNvSpPr txBox="1">
            <a:spLocks noChangeArrowheads="1"/>
          </p:cNvSpPr>
          <p:nvPr/>
        </p:nvSpPr>
        <p:spPr bwMode="auto">
          <a:xfrm>
            <a:off x="685800" y="3757613"/>
            <a:ext cx="70548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marL="169545" indent="4445">
              <a:spcBef>
                <a:spcPct val="50000"/>
              </a:spcBef>
              <a:buClr>
                <a:srgbClr val="FFFF66"/>
              </a:buClr>
            </a:pPr>
            <a:r>
              <a:rPr lang="en-GB" altLang="en-US" sz="2400" dirty="0">
                <a:solidFill>
                  <a:srgbClr val="D3A41B"/>
                </a:solidFill>
                <a:latin typeface="Arial"/>
                <a:cs typeface="Arial"/>
              </a:rPr>
              <a:t>6</a:t>
            </a:r>
          </a:p>
          <a:p>
            <a:pPr marL="169545" indent="4445">
              <a:spcBef>
                <a:spcPct val="50000"/>
              </a:spcBef>
              <a:buClr>
                <a:srgbClr val="FFFF66"/>
              </a:buClr>
            </a:pPr>
            <a:r>
              <a:rPr lang="en-GB" altLang="en-US" sz="2400" dirty="0">
                <a:solidFill>
                  <a:srgbClr val="D3A41B"/>
                </a:solidFill>
                <a:latin typeface="Arial"/>
                <a:cs typeface="Arial"/>
              </a:rPr>
              <a:t>123,456,789</a:t>
            </a:r>
          </a:p>
          <a:p>
            <a:pPr marL="169545" indent="4445">
              <a:spcBef>
                <a:spcPct val="50000"/>
              </a:spcBef>
              <a:buClr>
                <a:srgbClr val="FFFF66"/>
              </a:buClr>
            </a:pPr>
            <a:r>
              <a:rPr lang="en-GB" altLang="en-US" sz="2400" dirty="0">
                <a:solidFill>
                  <a:srgbClr val="D3A41B"/>
                </a:solidFill>
                <a:latin typeface="Arial"/>
                <a:cs typeface="Arial"/>
              </a:rPr>
              <a:t>66</a:t>
            </a:r>
          </a:p>
        </p:txBody>
      </p:sp>
      <p:sp>
        <p:nvSpPr>
          <p:cNvPr id="32773" name="Rectangle 1">
            <a:extLst>
              <a:ext uri="{FF2B5EF4-FFF2-40B4-BE49-F238E27FC236}">
                <a16:creationId xmlns:a16="http://schemas.microsoft.com/office/drawing/2014/main" id="{B4E8CFB8-F4FD-4DDB-26B1-02FAECF8CB7D}"/>
              </a:ext>
            </a:extLst>
          </p:cNvPr>
          <p:cNvSpPr>
            <a:spLocks noChangeArrowheads="1"/>
          </p:cNvSpPr>
          <p:nvPr/>
        </p:nvSpPr>
        <p:spPr bwMode="auto">
          <a:xfrm>
            <a:off x="685800" y="1931988"/>
            <a:ext cx="8027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en-US" sz="2400">
                <a:solidFill>
                  <a:schemeClr val="accent1"/>
                </a:solidFill>
              </a:rPr>
              <a:t>The following slides give some rules which will make writing which includes numbers easier to read.</a:t>
            </a:r>
          </a:p>
        </p:txBody>
      </p:sp>
      <p:sp>
        <p:nvSpPr>
          <p:cNvPr id="6" name="Text Box 4">
            <a:extLst>
              <a:ext uri="{FF2B5EF4-FFF2-40B4-BE49-F238E27FC236}">
                <a16:creationId xmlns:a16="http://schemas.microsoft.com/office/drawing/2014/main" id="{74F9224C-4FE1-0A48-73B2-E06BB66E510E}"/>
              </a:ext>
            </a:extLst>
          </p:cNvPr>
          <p:cNvSpPr txBox="1">
            <a:spLocks noChangeArrowheads="1"/>
          </p:cNvSpPr>
          <p:nvPr/>
        </p:nvSpPr>
        <p:spPr bwMode="auto">
          <a:xfrm>
            <a:off x="685800" y="3165475"/>
            <a:ext cx="7054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4763">
              <a:defRPr b="1">
                <a:solidFill>
                  <a:schemeClr val="tx1"/>
                </a:solidFill>
                <a:latin typeface="Arial" panose="020B0604020202020204" pitchFamily="34" charset="0"/>
              </a:defRPr>
            </a:lvl1pPr>
            <a:lvl2pPr marL="1211263" indent="-342900">
              <a:defRPr b="1">
                <a:solidFill>
                  <a:schemeClr val="tx1"/>
                </a:solidFill>
                <a:latin typeface="Arial" panose="020B0604020202020204" pitchFamily="34" charset="0"/>
              </a:defRPr>
            </a:lvl2pPr>
            <a:lvl3pPr marL="1668463" indent="-342900">
              <a:defRPr b="1">
                <a:solidFill>
                  <a:schemeClr val="tx1"/>
                </a:solidFill>
                <a:latin typeface="Arial" panose="020B0604020202020204" pitchFamily="34" charset="0"/>
              </a:defRPr>
            </a:lvl3pPr>
            <a:lvl4pPr marL="2190750" indent="-342900">
              <a:defRPr b="1">
                <a:solidFill>
                  <a:schemeClr val="tx1"/>
                </a:solidFill>
                <a:latin typeface="Arial" panose="020B0604020202020204" pitchFamily="34" charset="0"/>
              </a:defRPr>
            </a:lvl4pPr>
            <a:lvl5pPr marL="2713038" indent="-342900">
              <a:defRPr b="1">
                <a:solidFill>
                  <a:schemeClr val="tx1"/>
                </a:solidFill>
                <a:latin typeface="Arial" panose="020B0604020202020204" pitchFamily="34" charset="0"/>
              </a:defRPr>
            </a:lvl5pPr>
            <a:lvl6pPr marL="3170238" indent="-342900" eaLnBrk="0" fontAlgn="base" hangingPunct="0">
              <a:spcBef>
                <a:spcPct val="0"/>
              </a:spcBef>
              <a:spcAft>
                <a:spcPct val="0"/>
              </a:spcAft>
              <a:defRPr b="1">
                <a:solidFill>
                  <a:schemeClr val="tx1"/>
                </a:solidFill>
                <a:latin typeface="Arial" panose="020B0604020202020204" pitchFamily="34" charset="0"/>
              </a:defRPr>
            </a:lvl6pPr>
            <a:lvl7pPr marL="3627438" indent="-342900" eaLnBrk="0" fontAlgn="base" hangingPunct="0">
              <a:spcBef>
                <a:spcPct val="0"/>
              </a:spcBef>
              <a:spcAft>
                <a:spcPct val="0"/>
              </a:spcAft>
              <a:defRPr b="1">
                <a:solidFill>
                  <a:schemeClr val="tx1"/>
                </a:solidFill>
                <a:latin typeface="Arial" panose="020B0604020202020204" pitchFamily="34" charset="0"/>
              </a:defRPr>
            </a:lvl7pPr>
            <a:lvl8pPr marL="4084638" indent="-342900" eaLnBrk="0" fontAlgn="base" hangingPunct="0">
              <a:spcBef>
                <a:spcPct val="0"/>
              </a:spcBef>
              <a:spcAft>
                <a:spcPct val="0"/>
              </a:spcAft>
              <a:defRPr b="1">
                <a:solidFill>
                  <a:schemeClr val="tx1"/>
                </a:solidFill>
                <a:latin typeface="Arial" panose="020B0604020202020204" pitchFamily="34" charset="0"/>
              </a:defRPr>
            </a:lvl8pPr>
            <a:lvl9pPr marL="4541838" indent="-3429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buClr>
                <a:srgbClr val="FFFF66"/>
              </a:buClr>
            </a:pPr>
            <a:r>
              <a:rPr lang="en-GB" altLang="en-US" sz="2400">
                <a:solidFill>
                  <a:schemeClr val="accent1"/>
                </a:solidFill>
              </a:rPr>
              <a:t>any number can be written in figures</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3108"/>
                                        </p:tgtEl>
                                        <p:attrNameLst>
                                          <p:attrName>style.visibility</p:attrName>
                                        </p:attrNameLst>
                                      </p:cBhvr>
                                      <p:to>
                                        <p:strVal val="visible"/>
                                      </p:to>
                                    </p:set>
                                    <p:anim calcmode="lin" valueType="num">
                                      <p:cBhvr additive="base">
                                        <p:cTn id="13" dur="500" fill="hold"/>
                                        <p:tgtEl>
                                          <p:spTgt spid="303108"/>
                                        </p:tgtEl>
                                        <p:attrNameLst>
                                          <p:attrName>ppt_x</p:attrName>
                                        </p:attrNameLst>
                                      </p:cBhvr>
                                      <p:tavLst>
                                        <p:tav tm="0">
                                          <p:val>
                                            <p:strVal val="0-#ppt_w/2"/>
                                          </p:val>
                                        </p:tav>
                                        <p:tav tm="100000">
                                          <p:val>
                                            <p:strVal val="#ppt_x"/>
                                          </p:val>
                                        </p:tav>
                                      </p:tavLst>
                                    </p:anim>
                                    <p:anim calcmode="lin" valueType="num">
                                      <p:cBhvr additive="base">
                                        <p:cTn id="14" dur="500" fill="hold"/>
                                        <p:tgtEl>
                                          <p:spTgt spid="303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9203F7B7A9E4493CF4E875DEC6C1F" ma:contentTypeVersion="16" ma:contentTypeDescription="Create a new document." ma:contentTypeScope="" ma:versionID="98b232d77c285dbf8744c55a45fe1993">
  <xsd:schema xmlns:xsd="http://www.w3.org/2001/XMLSchema" xmlns:xs="http://www.w3.org/2001/XMLSchema" xmlns:p="http://schemas.microsoft.com/office/2006/metadata/properties" xmlns:ns2="1fbf5433-4bce-4652-b68a-1a4c859d424f" xmlns:ns3="63a6031d-d412-49c7-857c-0928ca211b36" targetNamespace="http://schemas.microsoft.com/office/2006/metadata/properties" ma:root="true" ma:fieldsID="0e64040c3ef78078d2a4138c81aa62e0" ns2:_="" ns3:_="">
    <xsd:import namespace="1fbf5433-4bce-4652-b68a-1a4c859d424f"/>
    <xsd:import namespace="63a6031d-d412-49c7-857c-0928ca211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f5433-4bce-4652-b68a-1a4c859d42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f62ad9-f238-4bd5-97ff-bfbdf6e6c1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a6031d-d412-49c7-857c-0928ca211b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b930bc-bc8e-4b48-b93a-3484d871125c}" ma:internalName="TaxCatchAll" ma:showField="CatchAllData" ma:web="63a6031d-d412-49c7-857c-0928ca211b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FBB55B-BA99-476D-96DF-C5C532B00D9C}">
  <ds:schemaRefs>
    <ds:schemaRef ds:uri="http://schemas.microsoft.com/office/2006/metadata/longProperties"/>
  </ds:schemaRefs>
</ds:datastoreItem>
</file>

<file path=customXml/itemProps2.xml><?xml version="1.0" encoding="utf-8"?>
<ds:datastoreItem xmlns:ds="http://schemas.openxmlformats.org/officeDocument/2006/customXml" ds:itemID="{B981A0EC-F892-401E-8EC0-EB5F5C17CC9F}">
  <ds:schemaRefs>
    <ds:schemaRef ds:uri="http://schemas.microsoft.com/sharepoint/v3/contenttype/forms"/>
  </ds:schemaRefs>
</ds:datastoreItem>
</file>

<file path=customXml/itemProps3.xml><?xml version="1.0" encoding="utf-8"?>
<ds:datastoreItem xmlns:ds="http://schemas.openxmlformats.org/officeDocument/2006/customXml" ds:itemID="{2390F9FC-E732-4263-8D7A-7964CC2F7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f5433-4bce-4652-b68a-1a4c859d424f"/>
    <ds:schemaRef ds:uri="63a6031d-d412-49c7-857c-0928ca211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2845</TotalTime>
  <Words>1774</Words>
  <Application>Microsoft Office PowerPoint</Application>
  <PresentationFormat>On-screen Show (4:3)</PresentationFormat>
  <Paragraphs>132</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Default Design</vt:lpstr>
      <vt:lpstr>Office Theme</vt:lpstr>
      <vt:lpstr>PowerPoint Presentation</vt:lpstr>
      <vt:lpstr>PowerPoint Presentation</vt:lpstr>
      <vt:lpstr>How to Write Numbers</vt:lpstr>
      <vt:lpstr>How to Write Numbers</vt:lpstr>
      <vt:lpstr>PowerPoint Presentation</vt:lpstr>
      <vt:lpstr>Word or Figures?</vt:lpstr>
      <vt:lpstr>Word or Figures?</vt:lpstr>
      <vt:lpstr>Word or Figures?</vt:lpstr>
      <vt:lpstr>Word or Figures?</vt:lpstr>
      <vt:lpstr>Word or Figures?</vt:lpstr>
      <vt:lpstr>Word or Figures?</vt:lpstr>
      <vt:lpstr>Word or Figures?</vt:lpstr>
      <vt:lpstr>Word or Figures?</vt:lpstr>
      <vt:lpstr>Word or Figures?</vt:lpstr>
      <vt:lpstr>Word or Figures?</vt:lpstr>
      <vt:lpstr>Word or Figures?</vt:lpstr>
      <vt:lpstr>Word or Figures?</vt:lpstr>
      <vt:lpstr>Word or Figures?</vt:lpstr>
      <vt:lpstr>PowerPoint Presentation</vt:lpstr>
      <vt:lpstr>PowerPoint Presentation</vt:lpstr>
      <vt:lpstr>Word or Figures?</vt:lpstr>
      <vt:lpstr>Word or Figures?</vt:lpstr>
      <vt:lpstr>PowerPoint Presentation</vt:lpstr>
      <vt:lpstr>PowerPoint Presentation</vt:lpstr>
      <vt:lpstr>PowerPoint Presentation</vt:lpstr>
      <vt:lpstr>PowerPoint Presentation</vt:lpstr>
    </vt:vector>
  </TitlesOfParts>
  <Company>Welsh Assembly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jacksonah</dc:creator>
  <cp:lastModifiedBy>Alan Jackson</cp:lastModifiedBy>
  <cp:revision>186</cp:revision>
  <dcterms:created xsi:type="dcterms:W3CDTF">2008-04-04T13:29:49Z</dcterms:created>
  <dcterms:modified xsi:type="dcterms:W3CDTF">2022-06-28T10:35:17Z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Sara McDonnell</vt:lpwstr>
  </property>
  <property fmtid="{D5CDD505-2E9C-101B-9397-08002B2CF9AE}" pid="3" name="Order">
    <vt:lpwstr>1342500.00000000</vt:lpwstr>
  </property>
  <property fmtid="{D5CDD505-2E9C-101B-9397-08002B2CF9AE}" pid="4" name="SharedWithUsers">
    <vt:lpwstr/>
  </property>
  <property fmtid="{D5CDD505-2E9C-101B-9397-08002B2CF9AE}" pid="5" name="_ExtendedDescription">
    <vt:lpwstr/>
  </property>
  <property fmtid="{D5CDD505-2E9C-101B-9397-08002B2CF9AE}" pid="6" name="display_urn:schemas-microsoft-com:office:office#Author">
    <vt:lpwstr>Sara McDonnell</vt:lpwstr>
  </property>
  <property fmtid="{D5CDD505-2E9C-101B-9397-08002B2CF9AE}" pid="7" name="ComplianceAssetId">
    <vt:lpwstr/>
  </property>
  <property fmtid="{D5CDD505-2E9C-101B-9397-08002B2CF9AE}" pid="8" name="TriggerFlowInfo">
    <vt:lpwstr/>
  </property>
  <property fmtid="{D5CDD505-2E9C-101B-9397-08002B2CF9AE}" pid="9" name="ContentTypeId">
    <vt:lpwstr>0x010100B373CADD9EE8A64DBFC83BC296931996</vt:lpwstr>
  </property>
  <property fmtid="{D5CDD505-2E9C-101B-9397-08002B2CF9AE}" pid="10" name="_SourceUrl">
    <vt:lpwstr/>
  </property>
  <property fmtid="{D5CDD505-2E9C-101B-9397-08002B2CF9AE}" pid="11" name="_SharedFileIndex">
    <vt:lpwstr/>
  </property>
</Properties>
</file>